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796" r:id="rId2"/>
    <p:sldId id="802" r:id="rId3"/>
    <p:sldId id="797" r:id="rId4"/>
    <p:sldId id="804" r:id="rId5"/>
    <p:sldId id="805" r:id="rId6"/>
    <p:sldId id="803" r:id="rId7"/>
    <p:sldId id="256" r:id="rId8"/>
    <p:sldId id="257" r:id="rId9"/>
    <p:sldId id="262" r:id="rId10"/>
    <p:sldId id="258" r:id="rId11"/>
    <p:sldId id="259" r:id="rId12"/>
    <p:sldId id="263" r:id="rId13"/>
    <p:sldId id="261" r:id="rId14"/>
    <p:sldId id="260" r:id="rId15"/>
    <p:sldId id="264" r:id="rId16"/>
    <p:sldId id="265" r:id="rId17"/>
    <p:sldId id="266" r:id="rId18"/>
    <p:sldId id="267" r:id="rId19"/>
    <p:sldId id="268" r:id="rId20"/>
    <p:sldId id="271" r:id="rId21"/>
    <p:sldId id="272" r:id="rId22"/>
    <p:sldId id="798" r:id="rId23"/>
    <p:sldId id="799" r:id="rId24"/>
    <p:sldId id="800" r:id="rId25"/>
    <p:sldId id="269" r:id="rId26"/>
    <p:sldId id="270" r:id="rId27"/>
    <p:sldId id="801" r:id="rId28"/>
    <p:sldId id="27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0F3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189" autoAdjust="0"/>
    <p:restoredTop sz="86364" autoAdjust="0"/>
  </p:normalViewPr>
  <p:slideViewPr>
    <p:cSldViewPr snapToGrid="0">
      <p:cViewPr>
        <p:scale>
          <a:sx n="110" d="100"/>
          <a:sy n="110" d="100"/>
        </p:scale>
        <p:origin x="16" y="-208"/>
      </p:cViewPr>
      <p:guideLst/>
    </p:cSldViewPr>
  </p:slideViewPr>
  <p:outlineViewPr>
    <p:cViewPr>
      <p:scale>
        <a:sx n="33" d="100"/>
        <a:sy n="33" d="100"/>
      </p:scale>
      <p:origin x="0" y="-664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8461AF-A26B-4180-83BB-63510C8AEA1D}" type="datetimeFigureOut">
              <a:rPr lang="en-GB" smtClean="0"/>
              <a:t>28/01/2025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BE1417-F764-44C7-B362-9FCC0AA3AB92}" type="slidenum">
              <a:rPr lang="en-GB" smtClean="0"/>
              <a:t>‹#›</a:t>
            </a:fld>
            <a:endParaRPr lang="en-GB" dirty="0"/>
          </a:p>
        </p:txBody>
      </p:sp>
    </p:spTree>
    <p:extLst>
      <p:ext uri="{BB962C8B-B14F-4D97-AF65-F5344CB8AC3E}">
        <p14:creationId xmlns:p14="http://schemas.microsoft.com/office/powerpoint/2010/main" val="326779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IA">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D0771-0E0F-4B18-AF8D-7007222F99E2}"/>
              </a:ext>
            </a:extLst>
          </p:cNvPr>
          <p:cNvSpPr>
            <a:spLocks noGrp="1"/>
          </p:cNvSpPr>
          <p:nvPr>
            <p:ph type="dt" sz="half" idx="10"/>
          </p:nvPr>
        </p:nvSpPr>
        <p:spPr/>
        <p:txBody>
          <a:bodyPr/>
          <a:lstStyle/>
          <a:p>
            <a:fld id="{DF3F8BD1-9830-4ABE-BF77-735B51FE1C33}" type="datetime1">
              <a:rPr lang="en-GB" smtClean="0"/>
              <a:t>28/01/2025</a:t>
            </a:fld>
            <a:endParaRPr lang="en-GB" dirty="0"/>
          </a:p>
        </p:txBody>
      </p:sp>
      <p:sp>
        <p:nvSpPr>
          <p:cNvPr id="3" name="Footer Placeholder 2">
            <a:extLst>
              <a:ext uri="{FF2B5EF4-FFF2-40B4-BE49-F238E27FC236}">
                <a16:creationId xmlns:a16="http://schemas.microsoft.com/office/drawing/2014/main" id="{8EFDB2F2-02CF-4C5B-AC2F-35183F5C4C11}"/>
              </a:ext>
            </a:extLst>
          </p:cNvPr>
          <p:cNvSpPr>
            <a:spLocks noGrp="1"/>
          </p:cNvSpPr>
          <p:nvPr>
            <p:ph type="ftr" sz="quarter" idx="11"/>
          </p:nvPr>
        </p:nvSpPr>
        <p:spPr/>
        <p:txBody>
          <a:bodyPr/>
          <a:lstStyle/>
          <a:p>
            <a:r>
              <a:rPr lang="en-US" dirty="0"/>
              <a:t>Alliance of Independent Agencies 2020</a:t>
            </a:r>
            <a:endParaRPr lang="en-GB" dirty="0"/>
          </a:p>
        </p:txBody>
      </p:sp>
      <p:sp>
        <p:nvSpPr>
          <p:cNvPr id="4" name="Slide Number Placeholder 3">
            <a:extLst>
              <a:ext uri="{FF2B5EF4-FFF2-40B4-BE49-F238E27FC236}">
                <a16:creationId xmlns:a16="http://schemas.microsoft.com/office/drawing/2014/main" id="{48F485A3-5724-42AD-8E88-1684EDC4F52F}"/>
              </a:ext>
            </a:extLst>
          </p:cNvPr>
          <p:cNvSpPr>
            <a:spLocks noGrp="1"/>
          </p:cNvSpPr>
          <p:nvPr>
            <p:ph type="sldNum" sz="quarter" idx="12"/>
          </p:nvPr>
        </p:nvSpPr>
        <p:spPr/>
        <p:txBody>
          <a:bodyPr/>
          <a:lstStyle/>
          <a:p>
            <a:fld id="{000657AF-E30C-45DF-9453-12091E4BC953}" type="slidenum">
              <a:rPr lang="en-GB" smtClean="0"/>
              <a:t>‹#›</a:t>
            </a:fld>
            <a:endParaRPr lang="en-GB" dirty="0"/>
          </a:p>
        </p:txBody>
      </p:sp>
      <p:sp>
        <p:nvSpPr>
          <p:cNvPr id="8" name="Text Placeholder 7">
            <a:extLst>
              <a:ext uri="{FF2B5EF4-FFF2-40B4-BE49-F238E27FC236}">
                <a16:creationId xmlns:a16="http://schemas.microsoft.com/office/drawing/2014/main" id="{2126F64A-E9AF-4C88-B76A-6E1A980C2925}"/>
              </a:ext>
            </a:extLst>
          </p:cNvPr>
          <p:cNvSpPr>
            <a:spLocks noGrp="1"/>
          </p:cNvSpPr>
          <p:nvPr>
            <p:ph type="body" sz="quarter" idx="14"/>
          </p:nvPr>
        </p:nvSpPr>
        <p:spPr>
          <a:xfrm>
            <a:off x="6905626" y="2102644"/>
            <a:ext cx="4610100" cy="897732"/>
          </a:xfrm>
        </p:spPr>
        <p:txBody>
          <a:bodyPr/>
          <a:lstStyle>
            <a:lvl1pPr marL="0" indent="0" algn="l">
              <a:buNone/>
              <a:defRPr b="1">
                <a:latin typeface="+mj-lt"/>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en-US" dirty="0"/>
              <a:t>Click to edit Master text styles</a:t>
            </a:r>
          </a:p>
          <a:p>
            <a:pPr lvl="1"/>
            <a:endParaRPr lang="en-US" dirty="0"/>
          </a:p>
        </p:txBody>
      </p:sp>
      <p:sp>
        <p:nvSpPr>
          <p:cNvPr id="17" name="Text Placeholder 7">
            <a:extLst>
              <a:ext uri="{FF2B5EF4-FFF2-40B4-BE49-F238E27FC236}">
                <a16:creationId xmlns:a16="http://schemas.microsoft.com/office/drawing/2014/main" id="{66493C15-691B-4494-BA4A-D1FC4BBB52CD}"/>
              </a:ext>
            </a:extLst>
          </p:cNvPr>
          <p:cNvSpPr>
            <a:spLocks noGrp="1"/>
          </p:cNvSpPr>
          <p:nvPr>
            <p:ph type="body" sz="quarter" idx="15"/>
          </p:nvPr>
        </p:nvSpPr>
        <p:spPr>
          <a:xfrm>
            <a:off x="6905626" y="3000376"/>
            <a:ext cx="4610100" cy="897732"/>
          </a:xfrm>
        </p:spPr>
        <p:txBody>
          <a:bodyPr/>
          <a:lstStyle>
            <a:lvl1pPr marL="0" indent="0" algn="l">
              <a:buNone/>
              <a:defRPr sz="2400" b="0">
                <a:latin typeface="+mj-lt"/>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en-US" dirty="0"/>
              <a:t>Click to edit Master text styles</a:t>
            </a:r>
          </a:p>
          <a:p>
            <a:pPr lvl="1"/>
            <a:endParaRPr lang="en-US" dirty="0"/>
          </a:p>
        </p:txBody>
      </p:sp>
      <p:sp>
        <p:nvSpPr>
          <p:cNvPr id="18" name="Text Placeholder 7">
            <a:extLst>
              <a:ext uri="{FF2B5EF4-FFF2-40B4-BE49-F238E27FC236}">
                <a16:creationId xmlns:a16="http://schemas.microsoft.com/office/drawing/2014/main" id="{864DA7CE-4084-4D4C-8C01-05264B6184CC}"/>
              </a:ext>
            </a:extLst>
          </p:cNvPr>
          <p:cNvSpPr>
            <a:spLocks noGrp="1"/>
          </p:cNvSpPr>
          <p:nvPr>
            <p:ph type="body" sz="quarter" idx="16"/>
          </p:nvPr>
        </p:nvSpPr>
        <p:spPr>
          <a:xfrm>
            <a:off x="6905626" y="3898108"/>
            <a:ext cx="4610100" cy="897732"/>
          </a:xfrm>
        </p:spPr>
        <p:txBody>
          <a:bodyPr/>
          <a:lstStyle>
            <a:lvl1pPr marL="0" indent="0" algn="l">
              <a:buNone/>
              <a:defRPr sz="2000" b="0">
                <a:latin typeface="+mn-lt"/>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en-US" dirty="0"/>
              <a:t>Click to edit Master text styles</a:t>
            </a:r>
          </a:p>
          <a:p>
            <a:pPr lvl="1"/>
            <a:endParaRPr lang="en-US" dirty="0"/>
          </a:p>
        </p:txBody>
      </p:sp>
    </p:spTree>
    <p:extLst>
      <p:ext uri="{BB962C8B-B14F-4D97-AF65-F5344CB8AC3E}">
        <p14:creationId xmlns:p14="http://schemas.microsoft.com/office/powerpoint/2010/main" val="218087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BB27C-48AA-4C84-BD5F-166AE1B51EB8}"/>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F497B50-BE93-4F7A-8B79-046E63B625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3613A8-F23B-41D8-B7DC-9CCD5960E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FFBDD97-912D-47C5-BC75-A7A4F96D75D8}"/>
              </a:ext>
            </a:extLst>
          </p:cNvPr>
          <p:cNvSpPr>
            <a:spLocks noGrp="1"/>
          </p:cNvSpPr>
          <p:nvPr>
            <p:ph type="dt" sz="half" idx="10"/>
          </p:nvPr>
        </p:nvSpPr>
        <p:spPr>
          <a:xfrm>
            <a:off x="838200" y="6496050"/>
            <a:ext cx="2743200" cy="225425"/>
          </a:xfrm>
        </p:spPr>
        <p:txBody>
          <a:bodyPr/>
          <a:lstStyle/>
          <a:p>
            <a:fld id="{07F8E17C-3F8D-4ADE-937B-A87C64C65124}" type="datetime1">
              <a:rPr lang="en-GB" smtClean="0"/>
              <a:t>28/01/2025</a:t>
            </a:fld>
            <a:endParaRPr lang="en-GB" dirty="0"/>
          </a:p>
        </p:txBody>
      </p:sp>
      <p:sp>
        <p:nvSpPr>
          <p:cNvPr id="6" name="Footer Placeholder 5">
            <a:extLst>
              <a:ext uri="{FF2B5EF4-FFF2-40B4-BE49-F238E27FC236}">
                <a16:creationId xmlns:a16="http://schemas.microsoft.com/office/drawing/2014/main" id="{A2E05CFF-111D-4A9E-8063-ACFFF5D6CC9E}"/>
              </a:ext>
            </a:extLst>
          </p:cNvPr>
          <p:cNvSpPr>
            <a:spLocks noGrp="1"/>
          </p:cNvSpPr>
          <p:nvPr>
            <p:ph type="ftr" sz="quarter" idx="11"/>
          </p:nvPr>
        </p:nvSpPr>
        <p:spPr>
          <a:xfrm>
            <a:off x="4038600" y="6496050"/>
            <a:ext cx="4114800" cy="225425"/>
          </a:xfrm>
        </p:spPr>
        <p:txBody>
          <a:bodyPr/>
          <a:lstStyle/>
          <a:p>
            <a:r>
              <a:rPr lang="en-US" dirty="0"/>
              <a:t>Alliance of Independent Agencies 2020</a:t>
            </a:r>
            <a:endParaRPr lang="en-GB" dirty="0"/>
          </a:p>
        </p:txBody>
      </p:sp>
      <p:sp>
        <p:nvSpPr>
          <p:cNvPr id="7" name="Slide Number Placeholder 6">
            <a:extLst>
              <a:ext uri="{FF2B5EF4-FFF2-40B4-BE49-F238E27FC236}">
                <a16:creationId xmlns:a16="http://schemas.microsoft.com/office/drawing/2014/main" id="{977B7D1D-39D4-4E44-A601-537D63FC3176}"/>
              </a:ext>
            </a:extLst>
          </p:cNvPr>
          <p:cNvSpPr>
            <a:spLocks noGrp="1"/>
          </p:cNvSpPr>
          <p:nvPr>
            <p:ph type="sldNum" sz="quarter" idx="12"/>
          </p:nvPr>
        </p:nvSpPr>
        <p:spPr>
          <a:xfrm>
            <a:off x="8610600" y="6496050"/>
            <a:ext cx="2743200" cy="225425"/>
          </a:xfrm>
        </p:spPr>
        <p:txBody>
          <a:bodyPr/>
          <a:lstStyle/>
          <a:p>
            <a:fld id="{000657AF-E30C-45DF-9453-12091E4BC953}" type="slidenum">
              <a:rPr lang="en-GB" smtClean="0"/>
              <a:t>‹#›</a:t>
            </a:fld>
            <a:endParaRPr lang="en-GB" dirty="0"/>
          </a:p>
        </p:txBody>
      </p:sp>
    </p:spTree>
    <p:extLst>
      <p:ext uri="{BB962C8B-B14F-4D97-AF65-F5344CB8AC3E}">
        <p14:creationId xmlns:p14="http://schemas.microsoft.com/office/powerpoint/2010/main" val="16410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47F35-69D0-4445-95C2-FB28F725C4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A9CC96-4787-4E4B-BEB8-F37F83B361BB}"/>
              </a:ext>
            </a:extLst>
          </p:cNvPr>
          <p:cNvSpPr>
            <a:spLocks noGrp="1"/>
          </p:cNvSpPr>
          <p:nvPr>
            <p:ph type="body" orient="vert" idx="1"/>
          </p:nvPr>
        </p:nvSpPr>
        <p:spPr>
          <a:xfrm>
            <a:off x="838200" y="1825625"/>
            <a:ext cx="10515600" cy="3536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604CC2-B3F5-496F-BE1E-C26869CECFAB}"/>
              </a:ext>
            </a:extLst>
          </p:cNvPr>
          <p:cNvSpPr>
            <a:spLocks noGrp="1"/>
          </p:cNvSpPr>
          <p:nvPr>
            <p:ph type="dt" sz="half" idx="10"/>
          </p:nvPr>
        </p:nvSpPr>
        <p:spPr>
          <a:xfrm>
            <a:off x="838200" y="6492875"/>
            <a:ext cx="2743200" cy="228600"/>
          </a:xfrm>
        </p:spPr>
        <p:txBody>
          <a:bodyPr/>
          <a:lstStyle/>
          <a:p>
            <a:fld id="{5646F32F-BE71-4C37-A17F-7E19F6110564}" type="datetime1">
              <a:rPr lang="en-GB" smtClean="0"/>
              <a:t>28/01/2025</a:t>
            </a:fld>
            <a:endParaRPr lang="en-GB" dirty="0"/>
          </a:p>
        </p:txBody>
      </p:sp>
      <p:sp>
        <p:nvSpPr>
          <p:cNvPr id="5" name="Footer Placeholder 4">
            <a:extLst>
              <a:ext uri="{FF2B5EF4-FFF2-40B4-BE49-F238E27FC236}">
                <a16:creationId xmlns:a16="http://schemas.microsoft.com/office/drawing/2014/main" id="{F4E42EA3-68CD-4BD1-9151-AE7E78F32FEB}"/>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6" name="Slide Number Placeholder 5">
            <a:extLst>
              <a:ext uri="{FF2B5EF4-FFF2-40B4-BE49-F238E27FC236}">
                <a16:creationId xmlns:a16="http://schemas.microsoft.com/office/drawing/2014/main" id="{E5679378-02EF-49CB-A80C-5A86A63071F5}"/>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spTree>
    <p:extLst>
      <p:ext uri="{BB962C8B-B14F-4D97-AF65-F5344CB8AC3E}">
        <p14:creationId xmlns:p14="http://schemas.microsoft.com/office/powerpoint/2010/main" val="4139076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9327E0-3D4E-475A-8DD4-B45AFBD153E1}"/>
              </a:ext>
            </a:extLst>
          </p:cNvPr>
          <p:cNvSpPr>
            <a:spLocks noGrp="1"/>
          </p:cNvSpPr>
          <p:nvPr>
            <p:ph type="title" orient="vert"/>
          </p:nvPr>
        </p:nvSpPr>
        <p:spPr>
          <a:xfrm>
            <a:off x="8724900" y="365125"/>
            <a:ext cx="2628900" cy="499745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7B2CC3-86E5-4F67-8FC2-4CC8B392D4E2}"/>
              </a:ext>
            </a:extLst>
          </p:cNvPr>
          <p:cNvSpPr>
            <a:spLocks noGrp="1"/>
          </p:cNvSpPr>
          <p:nvPr>
            <p:ph type="body" orient="vert" idx="1"/>
          </p:nvPr>
        </p:nvSpPr>
        <p:spPr>
          <a:xfrm>
            <a:off x="838200" y="365125"/>
            <a:ext cx="7734300" cy="4997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39E1DC-6D7E-4101-B594-33AC288D395A}"/>
              </a:ext>
            </a:extLst>
          </p:cNvPr>
          <p:cNvSpPr>
            <a:spLocks noGrp="1"/>
          </p:cNvSpPr>
          <p:nvPr>
            <p:ph type="dt" sz="half" idx="10"/>
          </p:nvPr>
        </p:nvSpPr>
        <p:spPr>
          <a:xfrm>
            <a:off x="838200" y="6492875"/>
            <a:ext cx="2743200" cy="228600"/>
          </a:xfrm>
        </p:spPr>
        <p:txBody>
          <a:bodyPr/>
          <a:lstStyle/>
          <a:p>
            <a:fld id="{74DAD76D-AC90-4838-8ED9-223BBA9CD8E1}" type="datetime1">
              <a:rPr lang="en-GB" smtClean="0"/>
              <a:t>28/01/2025</a:t>
            </a:fld>
            <a:endParaRPr lang="en-GB" dirty="0"/>
          </a:p>
        </p:txBody>
      </p:sp>
      <p:sp>
        <p:nvSpPr>
          <p:cNvPr id="5" name="Footer Placeholder 4">
            <a:extLst>
              <a:ext uri="{FF2B5EF4-FFF2-40B4-BE49-F238E27FC236}">
                <a16:creationId xmlns:a16="http://schemas.microsoft.com/office/drawing/2014/main" id="{9F714A50-27E1-41D6-8D69-B3211708D179}"/>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6" name="Slide Number Placeholder 5">
            <a:extLst>
              <a:ext uri="{FF2B5EF4-FFF2-40B4-BE49-F238E27FC236}">
                <a16:creationId xmlns:a16="http://schemas.microsoft.com/office/drawing/2014/main" id="{15313B1B-6907-4597-BCA6-B638C1A74C41}"/>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spTree>
    <p:extLst>
      <p:ext uri="{BB962C8B-B14F-4D97-AF65-F5344CB8AC3E}">
        <p14:creationId xmlns:p14="http://schemas.microsoft.com/office/powerpoint/2010/main" val="352530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AIA 2">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D0771-0E0F-4B18-AF8D-7007222F99E2}"/>
              </a:ext>
            </a:extLst>
          </p:cNvPr>
          <p:cNvSpPr>
            <a:spLocks noGrp="1"/>
          </p:cNvSpPr>
          <p:nvPr>
            <p:ph type="dt" sz="half" idx="10"/>
          </p:nvPr>
        </p:nvSpPr>
        <p:spPr/>
        <p:txBody>
          <a:bodyPr/>
          <a:lstStyle/>
          <a:p>
            <a:fld id="{468C20B4-A78B-4C03-9710-3F7C6FC2103E}" type="datetime1">
              <a:rPr lang="en-GB" smtClean="0"/>
              <a:t>28/01/2025</a:t>
            </a:fld>
            <a:endParaRPr lang="en-GB" dirty="0"/>
          </a:p>
        </p:txBody>
      </p:sp>
      <p:sp>
        <p:nvSpPr>
          <p:cNvPr id="3" name="Footer Placeholder 2">
            <a:extLst>
              <a:ext uri="{FF2B5EF4-FFF2-40B4-BE49-F238E27FC236}">
                <a16:creationId xmlns:a16="http://schemas.microsoft.com/office/drawing/2014/main" id="{8EFDB2F2-02CF-4C5B-AC2F-35183F5C4C11}"/>
              </a:ext>
            </a:extLst>
          </p:cNvPr>
          <p:cNvSpPr>
            <a:spLocks noGrp="1"/>
          </p:cNvSpPr>
          <p:nvPr>
            <p:ph type="ftr" sz="quarter" idx="11"/>
          </p:nvPr>
        </p:nvSpPr>
        <p:spPr/>
        <p:txBody>
          <a:bodyPr/>
          <a:lstStyle/>
          <a:p>
            <a:r>
              <a:rPr lang="en-US" dirty="0"/>
              <a:t>Alliance of Independent Agencies 2020</a:t>
            </a:r>
            <a:endParaRPr lang="en-GB" dirty="0"/>
          </a:p>
        </p:txBody>
      </p:sp>
      <p:sp>
        <p:nvSpPr>
          <p:cNvPr id="4" name="Slide Number Placeholder 3">
            <a:extLst>
              <a:ext uri="{FF2B5EF4-FFF2-40B4-BE49-F238E27FC236}">
                <a16:creationId xmlns:a16="http://schemas.microsoft.com/office/drawing/2014/main" id="{48F485A3-5724-42AD-8E88-1684EDC4F52F}"/>
              </a:ext>
            </a:extLst>
          </p:cNvPr>
          <p:cNvSpPr>
            <a:spLocks noGrp="1"/>
          </p:cNvSpPr>
          <p:nvPr>
            <p:ph type="sldNum" sz="quarter" idx="12"/>
          </p:nvPr>
        </p:nvSpPr>
        <p:spPr/>
        <p:txBody>
          <a:bodyPr/>
          <a:lstStyle/>
          <a:p>
            <a:fld id="{000657AF-E30C-45DF-9453-12091E4BC953}" type="slidenum">
              <a:rPr lang="en-GB" smtClean="0"/>
              <a:t>‹#›</a:t>
            </a:fld>
            <a:endParaRPr lang="en-GB" dirty="0"/>
          </a:p>
        </p:txBody>
      </p:sp>
      <p:sp>
        <p:nvSpPr>
          <p:cNvPr id="9" name="Picture Placeholder 8">
            <a:extLst>
              <a:ext uri="{FF2B5EF4-FFF2-40B4-BE49-F238E27FC236}">
                <a16:creationId xmlns:a16="http://schemas.microsoft.com/office/drawing/2014/main" id="{D357EB90-10BC-4EE4-A4A9-9C6B11F5E26F}"/>
              </a:ext>
            </a:extLst>
          </p:cNvPr>
          <p:cNvSpPr>
            <a:spLocks noGrp="1"/>
          </p:cNvSpPr>
          <p:nvPr>
            <p:ph type="pic" sz="quarter" idx="13"/>
          </p:nvPr>
        </p:nvSpPr>
        <p:spPr>
          <a:xfrm>
            <a:off x="5991226" y="158802"/>
            <a:ext cx="6039410" cy="6518624"/>
          </a:xfrm>
        </p:spPr>
        <p:txBody>
          <a:bodyPr/>
          <a:lstStyle/>
          <a:p>
            <a:endParaRPr lang="en-GB" dirty="0"/>
          </a:p>
        </p:txBody>
      </p:sp>
      <p:sp>
        <p:nvSpPr>
          <p:cNvPr id="11" name="Text Placeholder 10">
            <a:extLst>
              <a:ext uri="{FF2B5EF4-FFF2-40B4-BE49-F238E27FC236}">
                <a16:creationId xmlns:a16="http://schemas.microsoft.com/office/drawing/2014/main" id="{B2441B2B-4AF9-4B4E-8363-916D94A0F5B0}"/>
              </a:ext>
            </a:extLst>
          </p:cNvPr>
          <p:cNvSpPr>
            <a:spLocks noGrp="1"/>
          </p:cNvSpPr>
          <p:nvPr>
            <p:ph type="body" sz="quarter" idx="14"/>
          </p:nvPr>
        </p:nvSpPr>
        <p:spPr>
          <a:xfrm>
            <a:off x="1009646" y="2155826"/>
            <a:ext cx="4219575" cy="476250"/>
          </a:xfrm>
        </p:spPr>
        <p:txBody>
          <a:bodyPr/>
          <a:lstStyle>
            <a:lvl1pPr marL="0" indent="0" algn="ctr">
              <a:buNone/>
              <a:defRPr b="1">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Master</a:t>
            </a:r>
          </a:p>
          <a:p>
            <a:pPr lvl="0"/>
            <a:endParaRPr lang="en-US" dirty="0"/>
          </a:p>
          <a:p>
            <a:pPr lvl="0"/>
            <a:endParaRPr lang="en-GB" dirty="0"/>
          </a:p>
        </p:txBody>
      </p:sp>
      <p:sp>
        <p:nvSpPr>
          <p:cNvPr id="13" name="Text Placeholder 10">
            <a:extLst>
              <a:ext uri="{FF2B5EF4-FFF2-40B4-BE49-F238E27FC236}">
                <a16:creationId xmlns:a16="http://schemas.microsoft.com/office/drawing/2014/main" id="{69489EDE-2A1F-4128-8D7E-EEEDCF4C1792}"/>
              </a:ext>
            </a:extLst>
          </p:cNvPr>
          <p:cNvSpPr>
            <a:spLocks noGrp="1"/>
          </p:cNvSpPr>
          <p:nvPr>
            <p:ph type="body" sz="quarter" idx="15"/>
          </p:nvPr>
        </p:nvSpPr>
        <p:spPr>
          <a:xfrm>
            <a:off x="1009647" y="2701925"/>
            <a:ext cx="4219575" cy="476250"/>
          </a:xfrm>
        </p:spPr>
        <p:txBody>
          <a:bodyPr/>
          <a:lstStyle>
            <a:lvl1pPr marL="0" indent="0" algn="ctr">
              <a:buNone/>
              <a:defRPr sz="2400">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Master</a:t>
            </a:r>
          </a:p>
          <a:p>
            <a:pPr lvl="0"/>
            <a:endParaRPr lang="en-US" dirty="0"/>
          </a:p>
          <a:p>
            <a:pPr lvl="0"/>
            <a:endParaRPr lang="en-GB" dirty="0"/>
          </a:p>
        </p:txBody>
      </p:sp>
      <p:sp>
        <p:nvSpPr>
          <p:cNvPr id="14" name="Text Placeholder 10">
            <a:extLst>
              <a:ext uri="{FF2B5EF4-FFF2-40B4-BE49-F238E27FC236}">
                <a16:creationId xmlns:a16="http://schemas.microsoft.com/office/drawing/2014/main" id="{68776CA0-3543-4AD6-9D7F-DABBA1FD7589}"/>
              </a:ext>
            </a:extLst>
          </p:cNvPr>
          <p:cNvSpPr>
            <a:spLocks noGrp="1"/>
          </p:cNvSpPr>
          <p:nvPr>
            <p:ph type="body" sz="quarter" idx="16"/>
          </p:nvPr>
        </p:nvSpPr>
        <p:spPr>
          <a:xfrm>
            <a:off x="1009648" y="3248024"/>
            <a:ext cx="4219575" cy="962025"/>
          </a:xfrm>
        </p:spPr>
        <p:txBody>
          <a:bodyPr/>
          <a:lstStyle>
            <a:lvl1pPr marL="0" indent="0" algn="ctr">
              <a:buNone/>
              <a:defRPr sz="2000">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Click to edit Master</a:t>
            </a:r>
          </a:p>
          <a:p>
            <a:pPr lvl="0"/>
            <a:endParaRPr lang="en-US" dirty="0"/>
          </a:p>
          <a:p>
            <a:pPr lvl="0"/>
            <a:endParaRPr lang="en-GB" dirty="0"/>
          </a:p>
        </p:txBody>
      </p:sp>
    </p:spTree>
    <p:extLst>
      <p:ext uri="{BB962C8B-B14F-4D97-AF65-F5344CB8AC3E}">
        <p14:creationId xmlns:p14="http://schemas.microsoft.com/office/powerpoint/2010/main" val="158521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AIA 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C34A4-23BD-4133-8D61-2DAD9DB00249}"/>
              </a:ext>
            </a:extLst>
          </p:cNvPr>
          <p:cNvSpPr>
            <a:spLocks noGrp="1"/>
          </p:cNvSpPr>
          <p:nvPr>
            <p:ph type="title"/>
          </p:nvPr>
        </p:nvSpPr>
        <p:spPr>
          <a:xfrm>
            <a:off x="838200" y="365126"/>
            <a:ext cx="10508971" cy="1082818"/>
          </a:xfrm>
        </p:spPr>
        <p:txBody>
          <a:bodyPr/>
          <a:lstStyle>
            <a:lvl1pPr>
              <a:defRPr b="1"/>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187AAFC1-AE14-499B-BCFF-81BBFF15E14F}"/>
              </a:ext>
            </a:extLst>
          </p:cNvPr>
          <p:cNvSpPr>
            <a:spLocks noGrp="1"/>
          </p:cNvSpPr>
          <p:nvPr>
            <p:ph sz="half" idx="1"/>
          </p:nvPr>
        </p:nvSpPr>
        <p:spPr>
          <a:xfrm>
            <a:off x="838200" y="1631950"/>
            <a:ext cx="5181600" cy="35274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E65C1484-161B-463A-B034-09FF62CF65A2}"/>
              </a:ext>
            </a:extLst>
          </p:cNvPr>
          <p:cNvSpPr>
            <a:spLocks noGrp="1"/>
          </p:cNvSpPr>
          <p:nvPr>
            <p:ph sz="half" idx="2"/>
          </p:nvPr>
        </p:nvSpPr>
        <p:spPr>
          <a:xfrm>
            <a:off x="6172202" y="1631950"/>
            <a:ext cx="5181600" cy="3527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637A942-F615-43BB-8F83-11CDB26ED091}"/>
              </a:ext>
            </a:extLst>
          </p:cNvPr>
          <p:cNvSpPr>
            <a:spLocks noGrp="1"/>
          </p:cNvSpPr>
          <p:nvPr>
            <p:ph type="dt" sz="half" idx="10"/>
          </p:nvPr>
        </p:nvSpPr>
        <p:spPr>
          <a:xfrm>
            <a:off x="838200" y="6492875"/>
            <a:ext cx="2743200" cy="228600"/>
          </a:xfrm>
        </p:spPr>
        <p:txBody>
          <a:bodyPr/>
          <a:lstStyle/>
          <a:p>
            <a:fld id="{BAA5268F-FB86-470B-95F4-22EF5FD48398}" type="datetime1">
              <a:rPr lang="en-GB" smtClean="0"/>
              <a:t>28/01/2025</a:t>
            </a:fld>
            <a:endParaRPr lang="en-GB" dirty="0"/>
          </a:p>
        </p:txBody>
      </p:sp>
      <p:sp>
        <p:nvSpPr>
          <p:cNvPr id="6" name="Footer Placeholder 5">
            <a:extLst>
              <a:ext uri="{FF2B5EF4-FFF2-40B4-BE49-F238E27FC236}">
                <a16:creationId xmlns:a16="http://schemas.microsoft.com/office/drawing/2014/main" id="{A5146EED-A9C8-49FE-8DBC-0C63B233A221}"/>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7" name="Slide Number Placeholder 6">
            <a:extLst>
              <a:ext uri="{FF2B5EF4-FFF2-40B4-BE49-F238E27FC236}">
                <a16:creationId xmlns:a16="http://schemas.microsoft.com/office/drawing/2014/main" id="{E79D87B6-F943-449E-AEA1-190C47101B31}"/>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cxnSp>
        <p:nvCxnSpPr>
          <p:cNvPr id="9" name="Straight Connector 8">
            <a:extLst>
              <a:ext uri="{FF2B5EF4-FFF2-40B4-BE49-F238E27FC236}">
                <a16:creationId xmlns:a16="http://schemas.microsoft.com/office/drawing/2014/main" id="{C4F4D8B8-35D5-48FE-90EC-A86FF039D58D}"/>
              </a:ext>
            </a:extLst>
          </p:cNvPr>
          <p:cNvCxnSpPr/>
          <p:nvPr userDrawn="1"/>
        </p:nvCxnSpPr>
        <p:spPr>
          <a:xfrm>
            <a:off x="838200" y="1447943"/>
            <a:ext cx="10515600" cy="0"/>
          </a:xfrm>
          <a:prstGeom prst="line">
            <a:avLst/>
          </a:prstGeom>
          <a:ln>
            <a:solidFill>
              <a:schemeClr val="accent6">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1A39D4EE-2BBC-475F-BE54-032083158BFD}"/>
              </a:ext>
            </a:extLst>
          </p:cNvPr>
          <p:cNvCxnSpPr/>
          <p:nvPr userDrawn="1"/>
        </p:nvCxnSpPr>
        <p:spPr>
          <a:xfrm>
            <a:off x="831571" y="5383006"/>
            <a:ext cx="10515600" cy="0"/>
          </a:xfrm>
          <a:prstGeom prst="line">
            <a:avLst/>
          </a:prstGeom>
          <a:ln>
            <a:solidFill>
              <a:schemeClr val="accent6">
                <a:lumMod val="60000"/>
                <a:lumOff val="4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114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C34A4-23BD-4133-8D61-2DAD9DB00249}"/>
              </a:ext>
            </a:extLst>
          </p:cNvPr>
          <p:cNvSpPr>
            <a:spLocks noGrp="1"/>
          </p:cNvSpPr>
          <p:nvPr>
            <p:ph type="title"/>
          </p:nvPr>
        </p:nvSpPr>
        <p:spPr/>
        <p:txBody>
          <a:bodyPr/>
          <a:lstStyle>
            <a:lvl1pPr>
              <a:defRPr b="1"/>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187AAFC1-AE14-499B-BCFF-81BBFF15E14F}"/>
              </a:ext>
            </a:extLst>
          </p:cNvPr>
          <p:cNvSpPr>
            <a:spLocks noGrp="1"/>
          </p:cNvSpPr>
          <p:nvPr>
            <p:ph sz="half" idx="1"/>
          </p:nvPr>
        </p:nvSpPr>
        <p:spPr>
          <a:xfrm>
            <a:off x="838200" y="1825625"/>
            <a:ext cx="5181600" cy="35274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E65C1484-161B-463A-B034-09FF62CF65A2}"/>
              </a:ext>
            </a:extLst>
          </p:cNvPr>
          <p:cNvSpPr>
            <a:spLocks noGrp="1"/>
          </p:cNvSpPr>
          <p:nvPr>
            <p:ph sz="half" idx="2"/>
          </p:nvPr>
        </p:nvSpPr>
        <p:spPr>
          <a:xfrm>
            <a:off x="6172200" y="1825625"/>
            <a:ext cx="5181600" cy="35274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F637A942-F615-43BB-8F83-11CDB26ED091}"/>
              </a:ext>
            </a:extLst>
          </p:cNvPr>
          <p:cNvSpPr>
            <a:spLocks noGrp="1"/>
          </p:cNvSpPr>
          <p:nvPr>
            <p:ph type="dt" sz="half" idx="10"/>
          </p:nvPr>
        </p:nvSpPr>
        <p:spPr>
          <a:xfrm>
            <a:off x="838200" y="6492875"/>
            <a:ext cx="2743200" cy="228600"/>
          </a:xfrm>
        </p:spPr>
        <p:txBody>
          <a:bodyPr/>
          <a:lstStyle/>
          <a:p>
            <a:fld id="{FF12927C-D072-49FC-8654-C3D28267473A}" type="datetime1">
              <a:rPr lang="en-GB" smtClean="0"/>
              <a:t>28/01/2025</a:t>
            </a:fld>
            <a:endParaRPr lang="en-GB" dirty="0"/>
          </a:p>
        </p:txBody>
      </p:sp>
      <p:sp>
        <p:nvSpPr>
          <p:cNvPr id="6" name="Footer Placeholder 5">
            <a:extLst>
              <a:ext uri="{FF2B5EF4-FFF2-40B4-BE49-F238E27FC236}">
                <a16:creationId xmlns:a16="http://schemas.microsoft.com/office/drawing/2014/main" id="{A5146EED-A9C8-49FE-8DBC-0C63B233A221}"/>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7" name="Slide Number Placeholder 6">
            <a:extLst>
              <a:ext uri="{FF2B5EF4-FFF2-40B4-BE49-F238E27FC236}">
                <a16:creationId xmlns:a16="http://schemas.microsoft.com/office/drawing/2014/main" id="{E79D87B6-F943-449E-AEA1-190C47101B31}"/>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cxnSp>
        <p:nvCxnSpPr>
          <p:cNvPr id="9" name="Straight Connector 8">
            <a:extLst>
              <a:ext uri="{FF2B5EF4-FFF2-40B4-BE49-F238E27FC236}">
                <a16:creationId xmlns:a16="http://schemas.microsoft.com/office/drawing/2014/main" id="{C4F4D8B8-35D5-48FE-90EC-A86FF039D58D}"/>
              </a:ext>
            </a:extLst>
          </p:cNvPr>
          <p:cNvCxnSpPr/>
          <p:nvPr userDrawn="1"/>
        </p:nvCxnSpPr>
        <p:spPr>
          <a:xfrm>
            <a:off x="838200" y="1447943"/>
            <a:ext cx="10515600" cy="0"/>
          </a:xfrm>
          <a:prstGeom prst="line">
            <a:avLst/>
          </a:prstGeom>
          <a:ln>
            <a:solidFill>
              <a:schemeClr val="accent6">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1A39D4EE-2BBC-475F-BE54-032083158BFD}"/>
              </a:ext>
            </a:extLst>
          </p:cNvPr>
          <p:cNvCxnSpPr/>
          <p:nvPr userDrawn="1"/>
        </p:nvCxnSpPr>
        <p:spPr>
          <a:xfrm>
            <a:off x="831571" y="5383006"/>
            <a:ext cx="10515600" cy="0"/>
          </a:xfrm>
          <a:prstGeom prst="line">
            <a:avLst/>
          </a:prstGeom>
          <a:ln>
            <a:solidFill>
              <a:schemeClr val="accent6">
                <a:lumMod val="60000"/>
                <a:lumOff val="4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6440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C34A4-23BD-4133-8D61-2DAD9DB00249}"/>
              </a:ext>
            </a:extLst>
          </p:cNvPr>
          <p:cNvSpPr>
            <a:spLocks noGrp="1"/>
          </p:cNvSpPr>
          <p:nvPr>
            <p:ph type="title"/>
          </p:nvPr>
        </p:nvSpPr>
        <p:spPr>
          <a:xfrm>
            <a:off x="838200" y="136525"/>
            <a:ext cx="5181600" cy="1554163"/>
          </a:xfrm>
        </p:spPr>
        <p:txBody>
          <a:bodyPr/>
          <a:lstStyle>
            <a:lvl1pPr>
              <a:defRPr b="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187AAFC1-AE14-499B-BCFF-81BBFF15E14F}"/>
              </a:ext>
            </a:extLst>
          </p:cNvPr>
          <p:cNvSpPr>
            <a:spLocks noGrp="1"/>
          </p:cNvSpPr>
          <p:nvPr>
            <p:ph sz="half" idx="1"/>
          </p:nvPr>
        </p:nvSpPr>
        <p:spPr>
          <a:xfrm>
            <a:off x="838200" y="1825625"/>
            <a:ext cx="5181600" cy="35274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F637A942-F615-43BB-8F83-11CDB26ED091}"/>
              </a:ext>
            </a:extLst>
          </p:cNvPr>
          <p:cNvSpPr>
            <a:spLocks noGrp="1"/>
          </p:cNvSpPr>
          <p:nvPr>
            <p:ph type="dt" sz="half" idx="10"/>
          </p:nvPr>
        </p:nvSpPr>
        <p:spPr>
          <a:xfrm>
            <a:off x="838200" y="6492875"/>
            <a:ext cx="2743200" cy="228600"/>
          </a:xfrm>
        </p:spPr>
        <p:txBody>
          <a:bodyPr/>
          <a:lstStyle/>
          <a:p>
            <a:fld id="{246FDC7B-1AC0-498D-9EA5-678133C43D4E}" type="datetime1">
              <a:rPr lang="en-GB" smtClean="0"/>
              <a:t>28/01/2025</a:t>
            </a:fld>
            <a:endParaRPr lang="en-GB" dirty="0"/>
          </a:p>
        </p:txBody>
      </p:sp>
      <p:sp>
        <p:nvSpPr>
          <p:cNvPr id="6" name="Footer Placeholder 5">
            <a:extLst>
              <a:ext uri="{FF2B5EF4-FFF2-40B4-BE49-F238E27FC236}">
                <a16:creationId xmlns:a16="http://schemas.microsoft.com/office/drawing/2014/main" id="{A5146EED-A9C8-49FE-8DBC-0C63B233A221}"/>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7" name="Slide Number Placeholder 6">
            <a:extLst>
              <a:ext uri="{FF2B5EF4-FFF2-40B4-BE49-F238E27FC236}">
                <a16:creationId xmlns:a16="http://schemas.microsoft.com/office/drawing/2014/main" id="{E79D87B6-F943-449E-AEA1-190C47101B31}"/>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sp>
        <p:nvSpPr>
          <p:cNvPr id="11" name="Picture Placeholder 10">
            <a:extLst>
              <a:ext uri="{FF2B5EF4-FFF2-40B4-BE49-F238E27FC236}">
                <a16:creationId xmlns:a16="http://schemas.microsoft.com/office/drawing/2014/main" id="{D20C5C01-94A4-4C4A-B0B2-4EA2007A4945}"/>
              </a:ext>
            </a:extLst>
          </p:cNvPr>
          <p:cNvSpPr>
            <a:spLocks noGrp="1"/>
          </p:cNvSpPr>
          <p:nvPr>
            <p:ph type="pic" sz="quarter" idx="13"/>
          </p:nvPr>
        </p:nvSpPr>
        <p:spPr>
          <a:xfrm>
            <a:off x="6476999" y="154950"/>
            <a:ext cx="5546022" cy="6521317"/>
          </a:xfrm>
        </p:spPr>
        <p:txBody>
          <a:bodyPr/>
          <a:lstStyle/>
          <a:p>
            <a:endParaRPr lang="en-GB" dirty="0"/>
          </a:p>
        </p:txBody>
      </p:sp>
    </p:spTree>
    <p:extLst>
      <p:ext uri="{BB962C8B-B14F-4D97-AF65-F5344CB8AC3E}">
        <p14:creationId xmlns:p14="http://schemas.microsoft.com/office/powerpoint/2010/main" val="334755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994B8-DA4E-44DB-9A52-94063F8629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A2BC90D-F950-47F6-A72D-ABFDEC67B8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3FA6119-0AF3-4B54-ACD7-FA816728D046}"/>
              </a:ext>
            </a:extLst>
          </p:cNvPr>
          <p:cNvSpPr>
            <a:spLocks noGrp="1"/>
          </p:cNvSpPr>
          <p:nvPr>
            <p:ph type="dt" sz="half" idx="10"/>
          </p:nvPr>
        </p:nvSpPr>
        <p:spPr>
          <a:xfrm>
            <a:off x="838200" y="6515100"/>
            <a:ext cx="2743200" cy="206375"/>
          </a:xfrm>
        </p:spPr>
        <p:txBody>
          <a:bodyPr/>
          <a:lstStyle/>
          <a:p>
            <a:fld id="{39F91102-823E-4711-BBBF-FA4F1B40D737}" type="datetime1">
              <a:rPr lang="en-GB" smtClean="0"/>
              <a:t>28/01/2025</a:t>
            </a:fld>
            <a:endParaRPr lang="en-GB" dirty="0"/>
          </a:p>
        </p:txBody>
      </p:sp>
      <p:sp>
        <p:nvSpPr>
          <p:cNvPr id="5" name="Footer Placeholder 4">
            <a:extLst>
              <a:ext uri="{FF2B5EF4-FFF2-40B4-BE49-F238E27FC236}">
                <a16:creationId xmlns:a16="http://schemas.microsoft.com/office/drawing/2014/main" id="{974D5BDB-96A3-495F-BE02-25018B6B78CE}"/>
              </a:ext>
            </a:extLst>
          </p:cNvPr>
          <p:cNvSpPr>
            <a:spLocks noGrp="1"/>
          </p:cNvSpPr>
          <p:nvPr>
            <p:ph type="ftr" sz="quarter" idx="11"/>
          </p:nvPr>
        </p:nvSpPr>
        <p:spPr>
          <a:xfrm>
            <a:off x="4038600" y="6515100"/>
            <a:ext cx="4114800" cy="206375"/>
          </a:xfrm>
        </p:spPr>
        <p:txBody>
          <a:bodyPr/>
          <a:lstStyle/>
          <a:p>
            <a:r>
              <a:rPr lang="en-US" dirty="0"/>
              <a:t>Alliance of Independent Agencies 2020</a:t>
            </a:r>
            <a:endParaRPr lang="en-GB" dirty="0"/>
          </a:p>
        </p:txBody>
      </p:sp>
      <p:sp>
        <p:nvSpPr>
          <p:cNvPr id="6" name="Slide Number Placeholder 5">
            <a:extLst>
              <a:ext uri="{FF2B5EF4-FFF2-40B4-BE49-F238E27FC236}">
                <a16:creationId xmlns:a16="http://schemas.microsoft.com/office/drawing/2014/main" id="{101B4265-95C2-45FB-BCA0-5DEE54C139E4}"/>
              </a:ext>
            </a:extLst>
          </p:cNvPr>
          <p:cNvSpPr>
            <a:spLocks noGrp="1"/>
          </p:cNvSpPr>
          <p:nvPr>
            <p:ph type="sldNum" sz="quarter" idx="12"/>
          </p:nvPr>
        </p:nvSpPr>
        <p:spPr>
          <a:xfrm>
            <a:off x="8610600" y="6515100"/>
            <a:ext cx="2743200" cy="206375"/>
          </a:xfrm>
        </p:spPr>
        <p:txBody>
          <a:bodyPr/>
          <a:lstStyle/>
          <a:p>
            <a:fld id="{000657AF-E30C-45DF-9453-12091E4BC953}" type="slidenum">
              <a:rPr lang="en-GB" smtClean="0"/>
              <a:t>‹#›</a:t>
            </a:fld>
            <a:endParaRPr lang="en-GB" dirty="0"/>
          </a:p>
        </p:txBody>
      </p:sp>
    </p:spTree>
    <p:extLst>
      <p:ext uri="{BB962C8B-B14F-4D97-AF65-F5344CB8AC3E}">
        <p14:creationId xmlns:p14="http://schemas.microsoft.com/office/powerpoint/2010/main" val="186429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F0A3E-A847-4C33-B6C1-0624A07693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D2A2BB-DA09-46BE-88B2-C6C944B24CD2}"/>
              </a:ext>
            </a:extLst>
          </p:cNvPr>
          <p:cNvSpPr>
            <a:spLocks noGrp="1"/>
          </p:cNvSpPr>
          <p:nvPr>
            <p:ph idx="1"/>
          </p:nvPr>
        </p:nvSpPr>
        <p:spPr>
          <a:xfrm>
            <a:off x="838200" y="1825625"/>
            <a:ext cx="10515600" cy="3508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76AB09-6831-4DCC-912F-D6B4A60A8D4A}"/>
              </a:ext>
            </a:extLst>
          </p:cNvPr>
          <p:cNvSpPr>
            <a:spLocks noGrp="1"/>
          </p:cNvSpPr>
          <p:nvPr>
            <p:ph type="dt" sz="half" idx="10"/>
          </p:nvPr>
        </p:nvSpPr>
        <p:spPr>
          <a:xfrm>
            <a:off x="838200" y="6492875"/>
            <a:ext cx="2743200" cy="228600"/>
          </a:xfrm>
        </p:spPr>
        <p:txBody>
          <a:bodyPr/>
          <a:lstStyle/>
          <a:p>
            <a:fld id="{78C821C9-9772-4C6E-91DC-C91EFD5C7CCA}" type="datetime1">
              <a:rPr lang="en-GB" smtClean="0"/>
              <a:t>28/01/2025</a:t>
            </a:fld>
            <a:endParaRPr lang="en-GB" dirty="0"/>
          </a:p>
        </p:txBody>
      </p:sp>
      <p:sp>
        <p:nvSpPr>
          <p:cNvPr id="5" name="Footer Placeholder 4">
            <a:extLst>
              <a:ext uri="{FF2B5EF4-FFF2-40B4-BE49-F238E27FC236}">
                <a16:creationId xmlns:a16="http://schemas.microsoft.com/office/drawing/2014/main" id="{1E717EA3-0160-43E0-A253-180170F792A3}"/>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6" name="Slide Number Placeholder 5">
            <a:extLst>
              <a:ext uri="{FF2B5EF4-FFF2-40B4-BE49-F238E27FC236}">
                <a16:creationId xmlns:a16="http://schemas.microsoft.com/office/drawing/2014/main" id="{C6953BE9-4B51-406D-92FE-906FF338112D}"/>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spTree>
    <p:extLst>
      <p:ext uri="{BB962C8B-B14F-4D97-AF65-F5344CB8AC3E}">
        <p14:creationId xmlns:p14="http://schemas.microsoft.com/office/powerpoint/2010/main" val="88441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1D5C1-66EA-4D6D-B5CF-3CD8377644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C69328-7EB0-427C-AE34-A231E7BCAF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3B497F-BB11-47BA-B823-08F0F4E9E477}"/>
              </a:ext>
            </a:extLst>
          </p:cNvPr>
          <p:cNvSpPr>
            <a:spLocks noGrp="1"/>
          </p:cNvSpPr>
          <p:nvPr>
            <p:ph sz="half" idx="2"/>
          </p:nvPr>
        </p:nvSpPr>
        <p:spPr>
          <a:xfrm>
            <a:off x="839788" y="2505075"/>
            <a:ext cx="5157787" cy="2819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9D2A571-E829-4A25-9319-058C1119F4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AA0E2F-EF9F-4D68-9007-17C245644A2E}"/>
              </a:ext>
            </a:extLst>
          </p:cNvPr>
          <p:cNvSpPr>
            <a:spLocks noGrp="1"/>
          </p:cNvSpPr>
          <p:nvPr>
            <p:ph sz="quarter" idx="4"/>
          </p:nvPr>
        </p:nvSpPr>
        <p:spPr>
          <a:xfrm>
            <a:off x="6172200" y="2505075"/>
            <a:ext cx="5183188" cy="2819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BCF0FA-B2CE-4EC6-A85F-DE7723C7D9BC}"/>
              </a:ext>
            </a:extLst>
          </p:cNvPr>
          <p:cNvSpPr>
            <a:spLocks noGrp="1"/>
          </p:cNvSpPr>
          <p:nvPr>
            <p:ph type="dt" sz="half" idx="10"/>
          </p:nvPr>
        </p:nvSpPr>
        <p:spPr>
          <a:xfrm>
            <a:off x="838200" y="6492875"/>
            <a:ext cx="2743200" cy="228600"/>
          </a:xfrm>
        </p:spPr>
        <p:txBody>
          <a:bodyPr/>
          <a:lstStyle/>
          <a:p>
            <a:fld id="{C96FB1E0-D267-4003-8425-CB6952971551}" type="datetime1">
              <a:rPr lang="en-GB" smtClean="0"/>
              <a:t>28/01/2025</a:t>
            </a:fld>
            <a:endParaRPr lang="en-GB" dirty="0"/>
          </a:p>
        </p:txBody>
      </p:sp>
      <p:sp>
        <p:nvSpPr>
          <p:cNvPr id="8" name="Footer Placeholder 7">
            <a:extLst>
              <a:ext uri="{FF2B5EF4-FFF2-40B4-BE49-F238E27FC236}">
                <a16:creationId xmlns:a16="http://schemas.microsoft.com/office/drawing/2014/main" id="{9931F7CC-9B43-417E-981C-1ED25439A243}"/>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9" name="Slide Number Placeholder 8">
            <a:extLst>
              <a:ext uri="{FF2B5EF4-FFF2-40B4-BE49-F238E27FC236}">
                <a16:creationId xmlns:a16="http://schemas.microsoft.com/office/drawing/2014/main" id="{96C12681-29C5-4825-98D0-FF8A30E7B92B}"/>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spTree>
    <p:extLst>
      <p:ext uri="{BB962C8B-B14F-4D97-AF65-F5344CB8AC3E}">
        <p14:creationId xmlns:p14="http://schemas.microsoft.com/office/powerpoint/2010/main" val="3455222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8130-8D13-4099-A40F-F073C56E3F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B64D02F-3F36-4FE2-8933-96EC75BC80B7}"/>
              </a:ext>
            </a:extLst>
          </p:cNvPr>
          <p:cNvSpPr>
            <a:spLocks noGrp="1"/>
          </p:cNvSpPr>
          <p:nvPr>
            <p:ph type="dt" sz="half" idx="10"/>
          </p:nvPr>
        </p:nvSpPr>
        <p:spPr>
          <a:xfrm>
            <a:off x="838200" y="6492875"/>
            <a:ext cx="2743200" cy="228600"/>
          </a:xfrm>
        </p:spPr>
        <p:txBody>
          <a:bodyPr/>
          <a:lstStyle/>
          <a:p>
            <a:fld id="{36C422F3-AF10-4131-AD87-8F0E7817A31D}" type="datetime1">
              <a:rPr lang="en-GB" smtClean="0"/>
              <a:t>28/01/2025</a:t>
            </a:fld>
            <a:endParaRPr lang="en-GB" dirty="0"/>
          </a:p>
        </p:txBody>
      </p:sp>
      <p:sp>
        <p:nvSpPr>
          <p:cNvPr id="4" name="Footer Placeholder 3">
            <a:extLst>
              <a:ext uri="{FF2B5EF4-FFF2-40B4-BE49-F238E27FC236}">
                <a16:creationId xmlns:a16="http://schemas.microsoft.com/office/drawing/2014/main" id="{EB14B0A5-0AF2-44B2-BDAB-533D7F780066}"/>
              </a:ext>
            </a:extLst>
          </p:cNvPr>
          <p:cNvSpPr>
            <a:spLocks noGrp="1"/>
          </p:cNvSpPr>
          <p:nvPr>
            <p:ph type="ftr" sz="quarter" idx="11"/>
          </p:nvPr>
        </p:nvSpPr>
        <p:spPr>
          <a:xfrm>
            <a:off x="4038600" y="6492875"/>
            <a:ext cx="4114800" cy="228600"/>
          </a:xfrm>
        </p:spPr>
        <p:txBody>
          <a:bodyPr/>
          <a:lstStyle/>
          <a:p>
            <a:r>
              <a:rPr lang="en-US" dirty="0"/>
              <a:t>Alliance of Independent Agencies 2020</a:t>
            </a:r>
            <a:endParaRPr lang="en-GB" dirty="0"/>
          </a:p>
        </p:txBody>
      </p:sp>
      <p:sp>
        <p:nvSpPr>
          <p:cNvPr id="5" name="Slide Number Placeholder 4">
            <a:extLst>
              <a:ext uri="{FF2B5EF4-FFF2-40B4-BE49-F238E27FC236}">
                <a16:creationId xmlns:a16="http://schemas.microsoft.com/office/drawing/2014/main" id="{3A97257E-DE01-4466-8C23-ED8341A44A1A}"/>
              </a:ext>
            </a:extLst>
          </p:cNvPr>
          <p:cNvSpPr>
            <a:spLocks noGrp="1"/>
          </p:cNvSpPr>
          <p:nvPr>
            <p:ph type="sldNum" sz="quarter" idx="12"/>
          </p:nvPr>
        </p:nvSpPr>
        <p:spPr>
          <a:xfrm>
            <a:off x="8610600" y="6492875"/>
            <a:ext cx="2743200" cy="228600"/>
          </a:xfrm>
        </p:spPr>
        <p:txBody>
          <a:bodyPr/>
          <a:lstStyle/>
          <a:p>
            <a:fld id="{000657AF-E30C-45DF-9453-12091E4BC953}" type="slidenum">
              <a:rPr lang="en-GB" smtClean="0"/>
              <a:t>‹#›</a:t>
            </a:fld>
            <a:endParaRPr lang="en-GB" dirty="0"/>
          </a:p>
        </p:txBody>
      </p:sp>
    </p:spTree>
    <p:extLst>
      <p:ext uri="{BB962C8B-B14F-4D97-AF65-F5344CB8AC3E}">
        <p14:creationId xmlns:p14="http://schemas.microsoft.com/office/powerpoint/2010/main" val="1455600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70807F-5B93-4C45-9EC5-240501CF1F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E6A568-5788-4007-AF43-2A53196AC7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3100B98-24C3-4598-B97F-23FA6A4AB2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B4567-98F2-4E1C-8085-E6E150216163}" type="datetime1">
              <a:rPr lang="en-GB" smtClean="0"/>
              <a:t>28/01/2025</a:t>
            </a:fld>
            <a:endParaRPr lang="en-GB" dirty="0"/>
          </a:p>
        </p:txBody>
      </p:sp>
      <p:sp>
        <p:nvSpPr>
          <p:cNvPr id="5" name="Footer Placeholder 4">
            <a:extLst>
              <a:ext uri="{FF2B5EF4-FFF2-40B4-BE49-F238E27FC236}">
                <a16:creationId xmlns:a16="http://schemas.microsoft.com/office/drawing/2014/main" id="{595EBEC0-11B4-484C-8DB6-4A532C2F61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Alliance of Independent Agencies 2020</a:t>
            </a:r>
            <a:endParaRPr lang="en-GB" dirty="0"/>
          </a:p>
        </p:txBody>
      </p:sp>
      <p:sp>
        <p:nvSpPr>
          <p:cNvPr id="6" name="Slide Number Placeholder 5">
            <a:extLst>
              <a:ext uri="{FF2B5EF4-FFF2-40B4-BE49-F238E27FC236}">
                <a16:creationId xmlns:a16="http://schemas.microsoft.com/office/drawing/2014/main" id="{74AACA9C-0DCF-404B-B0C7-F8DB72581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657AF-E30C-45DF-9453-12091E4BC953}" type="slidenum">
              <a:rPr lang="en-GB" smtClean="0"/>
              <a:t>‹#›</a:t>
            </a:fld>
            <a:endParaRPr lang="en-GB" dirty="0"/>
          </a:p>
        </p:txBody>
      </p:sp>
      <p:pic>
        <p:nvPicPr>
          <p:cNvPr id="10" name="Picture 9">
            <a:extLst>
              <a:ext uri="{FF2B5EF4-FFF2-40B4-BE49-F238E27FC236}">
                <a16:creationId xmlns:a16="http://schemas.microsoft.com/office/drawing/2014/main" id="{45D9E6DD-742A-F2EE-343C-73EC082EF5D4}"/>
              </a:ext>
            </a:extLst>
          </p:cNvPr>
          <p:cNvPicPr>
            <a:picLocks noChangeAspect="1"/>
          </p:cNvPicPr>
          <p:nvPr userDrawn="1"/>
        </p:nvPicPr>
        <p:blipFill>
          <a:blip r:embed="rId14"/>
          <a:stretch>
            <a:fillRect/>
          </a:stretch>
        </p:blipFill>
        <p:spPr>
          <a:xfrm>
            <a:off x="8297333" y="317233"/>
            <a:ext cx="3369734" cy="1108610"/>
          </a:xfrm>
          <a:prstGeom prst="rect">
            <a:avLst/>
          </a:prstGeom>
        </p:spPr>
      </p:pic>
    </p:spTree>
    <p:extLst>
      <p:ext uri="{BB962C8B-B14F-4D97-AF65-F5344CB8AC3E}">
        <p14:creationId xmlns:p14="http://schemas.microsoft.com/office/powerpoint/2010/main" val="543031574"/>
      </p:ext>
    </p:extLst>
  </p:cSld>
  <p:clrMap bg1="lt1" tx1="dk1" bg2="lt2" tx2="dk2" accent1="accent1" accent2="accent2" accent3="accent3" accent4="accent4" accent5="accent5" accent6="accent6" hlink="hlink" folHlink="folHlink"/>
  <p:sldLayoutIdLst>
    <p:sldLayoutId id="2147483655" r:id="rId1"/>
    <p:sldLayoutId id="2147483660" r:id="rId2"/>
    <p:sldLayoutId id="2147483652" r:id="rId3"/>
    <p:sldLayoutId id="2147483662" r:id="rId4"/>
    <p:sldLayoutId id="2147483661" r:id="rId5"/>
    <p:sldLayoutId id="2147483649" r:id="rId6"/>
    <p:sldLayoutId id="2147483650" r:id="rId7"/>
    <p:sldLayoutId id="2147483653" r:id="rId8"/>
    <p:sldLayoutId id="2147483654" r:id="rId9"/>
    <p:sldLayoutId id="2147483656" r:id="rId10"/>
    <p:sldLayoutId id="2147483658" r:id="rId11"/>
    <p:sldLayoutId id="2147483659"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A59D1DC-F9CF-E445-BB94-9B20D8949756}"/>
              </a:ext>
            </a:extLst>
          </p:cNvPr>
          <p:cNvSpPr>
            <a:spLocks noGrp="1"/>
          </p:cNvSpPr>
          <p:nvPr>
            <p:ph type="sldNum" sz="quarter" idx="12"/>
          </p:nvPr>
        </p:nvSpPr>
        <p:spPr/>
        <p:txBody>
          <a:bodyPr/>
          <a:lstStyle/>
          <a:p>
            <a:fld id="{000657AF-E30C-45DF-9453-12091E4BC953}" type="slidenum">
              <a:rPr lang="en-GB" smtClean="0"/>
              <a:t>1</a:t>
            </a:fld>
            <a:endParaRPr lang="en-GB" dirty="0"/>
          </a:p>
        </p:txBody>
      </p:sp>
      <p:sp>
        <p:nvSpPr>
          <p:cNvPr id="4" name="Text Placeholder 3">
            <a:extLst>
              <a:ext uri="{FF2B5EF4-FFF2-40B4-BE49-F238E27FC236}">
                <a16:creationId xmlns:a16="http://schemas.microsoft.com/office/drawing/2014/main" id="{F2C97DD3-744B-1D45-95D3-401420BCD2B8}"/>
              </a:ext>
            </a:extLst>
          </p:cNvPr>
          <p:cNvSpPr>
            <a:spLocks noGrp="1"/>
          </p:cNvSpPr>
          <p:nvPr>
            <p:ph type="body" sz="quarter" idx="14"/>
          </p:nvPr>
        </p:nvSpPr>
        <p:spPr>
          <a:xfrm>
            <a:off x="1009645" y="2680756"/>
            <a:ext cx="10043365" cy="1273174"/>
          </a:xfrm>
        </p:spPr>
        <p:txBody>
          <a:bodyPr>
            <a:noAutofit/>
          </a:bodyPr>
          <a:lstStyle/>
          <a:p>
            <a:r>
              <a:rPr lang="en-US" sz="8800" dirty="0"/>
              <a:t>Answering The Brief </a:t>
            </a:r>
          </a:p>
        </p:txBody>
      </p:sp>
    </p:spTree>
    <p:extLst>
      <p:ext uri="{BB962C8B-B14F-4D97-AF65-F5344CB8AC3E}">
        <p14:creationId xmlns:p14="http://schemas.microsoft.com/office/powerpoint/2010/main" val="1186871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1A09C9-5038-8842-85FF-0DBCE90C45FB}"/>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753F3D88-CED5-A445-9F78-AD3F462F9111}"/>
              </a:ext>
            </a:extLst>
          </p:cNvPr>
          <p:cNvSpPr>
            <a:spLocks noGrp="1"/>
          </p:cNvSpPr>
          <p:nvPr>
            <p:ph idx="1"/>
          </p:nvPr>
        </p:nvSpPr>
        <p:spPr/>
        <p:txBody>
          <a:bodyPr>
            <a:normAutofit lnSpcReduction="10000"/>
          </a:bodyPr>
          <a:lstStyle/>
          <a:p>
            <a:pPr marL="0" indent="0">
              <a:buNone/>
            </a:pPr>
            <a:r>
              <a:rPr lang="en-GB" dirty="0"/>
              <a:t> </a:t>
            </a:r>
          </a:p>
          <a:p>
            <a:pPr marL="0" indent="0">
              <a:buNone/>
            </a:pPr>
            <a:r>
              <a:rPr lang="en-GB" sz="3600" dirty="0"/>
              <a:t>My idea is X</a:t>
            </a:r>
          </a:p>
          <a:p>
            <a:pPr marL="0" indent="0">
              <a:buNone/>
            </a:pPr>
            <a:r>
              <a:rPr lang="en-GB" sz="3600" dirty="0"/>
              <a:t> </a:t>
            </a:r>
          </a:p>
          <a:p>
            <a:pPr marL="0" indent="0">
              <a:buNone/>
            </a:pPr>
            <a:r>
              <a:rPr lang="en-GB" sz="3600" dirty="0"/>
              <a:t>It is highly motivating for our audience(s) because of Y</a:t>
            </a:r>
          </a:p>
          <a:p>
            <a:pPr marL="0" indent="0">
              <a:buNone/>
            </a:pPr>
            <a:r>
              <a:rPr lang="en-GB" sz="3600" dirty="0"/>
              <a:t> </a:t>
            </a:r>
          </a:p>
          <a:p>
            <a:pPr marL="0" indent="0">
              <a:buNone/>
            </a:pPr>
            <a:r>
              <a:rPr lang="en-GB" sz="3600" dirty="0"/>
              <a:t>It will be both distinctive and effective because of Z</a:t>
            </a:r>
          </a:p>
          <a:p>
            <a:pPr marL="0" indent="0">
              <a:buNone/>
            </a:pPr>
            <a:endParaRPr lang="en-US" dirty="0"/>
          </a:p>
        </p:txBody>
      </p:sp>
    </p:spTree>
    <p:extLst>
      <p:ext uri="{BB962C8B-B14F-4D97-AF65-F5344CB8AC3E}">
        <p14:creationId xmlns:p14="http://schemas.microsoft.com/office/powerpoint/2010/main" val="1759211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03CEC-2380-D946-92E5-3A61DEC673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EAC335-D6FD-CE4C-BC8D-CBDE9CED4D21}"/>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lgn="ctr">
              <a:buNone/>
            </a:pPr>
            <a:r>
              <a:rPr lang="en-US" sz="6000" b="1" dirty="0"/>
              <a:t>Write slides that get you to this conclusion </a:t>
            </a:r>
          </a:p>
        </p:txBody>
      </p:sp>
    </p:spTree>
    <p:extLst>
      <p:ext uri="{BB962C8B-B14F-4D97-AF65-F5344CB8AC3E}">
        <p14:creationId xmlns:p14="http://schemas.microsoft.com/office/powerpoint/2010/main" val="2131732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80D5C-AD67-B84D-9874-210B73354D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D007A4F-38A0-8C4B-BA9B-46732B074D2A}"/>
              </a:ext>
            </a:extLst>
          </p:cNvPr>
          <p:cNvSpPr>
            <a:spLocks noGrp="1"/>
          </p:cNvSpPr>
          <p:nvPr>
            <p:ph idx="1"/>
          </p:nvPr>
        </p:nvSpPr>
        <p:spPr/>
        <p:txBody>
          <a:bodyPr/>
          <a:lstStyle/>
          <a:p>
            <a:pPr marL="0" indent="0" algn="ctr">
              <a:buNone/>
            </a:pPr>
            <a:r>
              <a:rPr lang="en-US" sz="4000" b="1" dirty="0"/>
              <a:t>Cut the number of slides in half </a:t>
            </a:r>
          </a:p>
          <a:p>
            <a:pPr marL="0" indent="0">
              <a:buNone/>
            </a:pPr>
            <a:endParaRPr lang="en-US" dirty="0"/>
          </a:p>
        </p:txBody>
      </p:sp>
      <p:pic>
        <p:nvPicPr>
          <p:cNvPr id="5" name="Picture 4">
            <a:extLst>
              <a:ext uri="{FF2B5EF4-FFF2-40B4-BE49-F238E27FC236}">
                <a16:creationId xmlns:a16="http://schemas.microsoft.com/office/drawing/2014/main" id="{369F2EF6-01A9-754B-90B2-8911C6EC4E91}"/>
              </a:ext>
            </a:extLst>
          </p:cNvPr>
          <p:cNvPicPr>
            <a:picLocks noChangeAspect="1"/>
          </p:cNvPicPr>
          <p:nvPr/>
        </p:nvPicPr>
        <p:blipFill>
          <a:blip r:embed="rId2"/>
          <a:stretch>
            <a:fillRect/>
          </a:stretch>
        </p:blipFill>
        <p:spPr>
          <a:xfrm>
            <a:off x="3440169" y="2615556"/>
            <a:ext cx="5311661" cy="3994040"/>
          </a:xfrm>
          <a:prstGeom prst="rect">
            <a:avLst/>
          </a:prstGeom>
        </p:spPr>
      </p:pic>
    </p:spTree>
    <p:extLst>
      <p:ext uri="{BB962C8B-B14F-4D97-AF65-F5344CB8AC3E}">
        <p14:creationId xmlns:p14="http://schemas.microsoft.com/office/powerpoint/2010/main" val="2188750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5963B-7E75-FD4E-9E86-734D81A24AF5}"/>
              </a:ext>
            </a:extLst>
          </p:cNvPr>
          <p:cNvSpPr>
            <a:spLocks noGrp="1"/>
          </p:cNvSpPr>
          <p:nvPr>
            <p:ph type="title"/>
          </p:nvPr>
        </p:nvSpPr>
        <p:spPr/>
        <p:txBody>
          <a:bodyPr>
            <a:normAutofit/>
          </a:bodyPr>
          <a:lstStyle/>
          <a:p>
            <a:pPr algn="ctr"/>
            <a:r>
              <a:rPr lang="en-US" sz="6000" b="1" dirty="0">
                <a:latin typeface="+mn-lt"/>
              </a:rPr>
              <a:t>Congratulations </a:t>
            </a:r>
          </a:p>
        </p:txBody>
      </p:sp>
      <p:pic>
        <p:nvPicPr>
          <p:cNvPr id="5" name="Content Placeholder 4">
            <a:extLst>
              <a:ext uri="{FF2B5EF4-FFF2-40B4-BE49-F238E27FC236}">
                <a16:creationId xmlns:a16="http://schemas.microsoft.com/office/drawing/2014/main" id="{C046391E-C01C-B146-9545-3CE1BD52063C}"/>
              </a:ext>
            </a:extLst>
          </p:cNvPr>
          <p:cNvPicPr>
            <a:picLocks noGrp="1" noChangeAspect="1"/>
          </p:cNvPicPr>
          <p:nvPr>
            <p:ph idx="1"/>
          </p:nvPr>
        </p:nvPicPr>
        <p:blipFill>
          <a:blip r:embed="rId2"/>
          <a:stretch>
            <a:fillRect/>
          </a:stretch>
        </p:blipFill>
        <p:spPr>
          <a:xfrm>
            <a:off x="2500393" y="1690688"/>
            <a:ext cx="7191213" cy="4742031"/>
          </a:xfrm>
        </p:spPr>
      </p:pic>
    </p:spTree>
    <p:extLst>
      <p:ext uri="{BB962C8B-B14F-4D97-AF65-F5344CB8AC3E}">
        <p14:creationId xmlns:p14="http://schemas.microsoft.com/office/powerpoint/2010/main" val="2847876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9BDFC-512F-E54F-B545-1576D5A2AEE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483E557-039C-3B44-97EF-A9A4A219DACC}"/>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6000" b="1" dirty="0"/>
              <a:t>Now turn it into a story </a:t>
            </a:r>
          </a:p>
          <a:p>
            <a:pPr marL="0" indent="0">
              <a:buNone/>
            </a:pPr>
            <a:endParaRPr lang="en-US" dirty="0"/>
          </a:p>
        </p:txBody>
      </p:sp>
    </p:spTree>
    <p:extLst>
      <p:ext uri="{BB962C8B-B14F-4D97-AF65-F5344CB8AC3E}">
        <p14:creationId xmlns:p14="http://schemas.microsoft.com/office/powerpoint/2010/main" val="410510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EECF5-4023-0C46-8D50-98E43397737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CCE6D2F6-B5C5-BD4E-8088-ED54E14E8716}"/>
              </a:ext>
            </a:extLst>
          </p:cNvPr>
          <p:cNvPicPr>
            <a:picLocks noGrp="1" noChangeAspect="1"/>
          </p:cNvPicPr>
          <p:nvPr>
            <p:ph idx="1"/>
          </p:nvPr>
        </p:nvPicPr>
        <p:blipFill>
          <a:blip r:embed="rId2"/>
          <a:stretch>
            <a:fillRect/>
          </a:stretch>
        </p:blipFill>
        <p:spPr>
          <a:xfrm>
            <a:off x="3084162" y="792761"/>
            <a:ext cx="5206848" cy="5592540"/>
          </a:xfrm>
        </p:spPr>
      </p:pic>
    </p:spTree>
    <p:extLst>
      <p:ext uri="{BB962C8B-B14F-4D97-AF65-F5344CB8AC3E}">
        <p14:creationId xmlns:p14="http://schemas.microsoft.com/office/powerpoint/2010/main" val="4259337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B07E8-619B-1F4C-8D84-22626079B064}"/>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99A7A1E-8209-C343-BD4B-BDF415498D6E}"/>
              </a:ext>
            </a:extLst>
          </p:cNvPr>
          <p:cNvPicPr>
            <a:picLocks noGrp="1" noChangeAspect="1"/>
          </p:cNvPicPr>
          <p:nvPr>
            <p:ph idx="1"/>
          </p:nvPr>
        </p:nvPicPr>
        <p:blipFill>
          <a:blip r:embed="rId2"/>
          <a:stretch>
            <a:fillRect/>
          </a:stretch>
        </p:blipFill>
        <p:spPr>
          <a:xfrm>
            <a:off x="3084163" y="365125"/>
            <a:ext cx="5190304" cy="6423643"/>
          </a:xfrm>
        </p:spPr>
      </p:pic>
    </p:spTree>
    <p:extLst>
      <p:ext uri="{BB962C8B-B14F-4D97-AF65-F5344CB8AC3E}">
        <p14:creationId xmlns:p14="http://schemas.microsoft.com/office/powerpoint/2010/main" val="2612197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0C4F6C-F010-6D4E-99EA-9DFB4F1BE77F}"/>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BBE6C525-6A1F-0841-B8CE-2F5A8E4C83B9}"/>
              </a:ext>
            </a:extLst>
          </p:cNvPr>
          <p:cNvSpPr>
            <a:spLocks noGrp="1"/>
          </p:cNvSpPr>
          <p:nvPr>
            <p:ph sz="half" idx="1"/>
          </p:nvPr>
        </p:nvSpPr>
        <p:spPr/>
        <p:txBody>
          <a:bodyPr/>
          <a:lstStyle/>
          <a:p>
            <a:endParaRPr lang="en-US"/>
          </a:p>
        </p:txBody>
      </p:sp>
      <p:sp>
        <p:nvSpPr>
          <p:cNvPr id="7" name="Content Placeholder 6">
            <a:extLst>
              <a:ext uri="{FF2B5EF4-FFF2-40B4-BE49-F238E27FC236}">
                <a16:creationId xmlns:a16="http://schemas.microsoft.com/office/drawing/2014/main" id="{138DF3B0-7234-9A41-A8A0-1BDB6FF39712}"/>
              </a:ext>
            </a:extLst>
          </p:cNvPr>
          <p:cNvSpPr>
            <a:spLocks noGrp="1"/>
          </p:cNvSpPr>
          <p:nvPr>
            <p:ph sz="half" idx="2"/>
          </p:nvPr>
        </p:nvSpPr>
        <p:spPr/>
        <p:txBody>
          <a:bodyPr/>
          <a:lstStyle/>
          <a:p>
            <a:pPr marL="0" indent="0">
              <a:buNone/>
            </a:pPr>
            <a:endParaRPr lang="en-US" dirty="0"/>
          </a:p>
          <a:p>
            <a:pPr marL="0" indent="0">
              <a:buNone/>
            </a:pPr>
            <a:r>
              <a:rPr lang="en-US" dirty="0"/>
              <a:t>Get</a:t>
            </a:r>
            <a:r>
              <a:rPr lang="en-US" b="1" dirty="0"/>
              <a:t> persona</a:t>
            </a:r>
            <a:r>
              <a:rPr lang="en-US" dirty="0"/>
              <a:t>l </a:t>
            </a:r>
          </a:p>
          <a:p>
            <a:pPr marL="0" indent="0">
              <a:buNone/>
            </a:pPr>
            <a:r>
              <a:rPr lang="en-US" dirty="0"/>
              <a:t>The efforts </a:t>
            </a:r>
            <a:r>
              <a:rPr lang="en-US" b="1" dirty="0"/>
              <a:t>you</a:t>
            </a:r>
            <a:r>
              <a:rPr lang="en-US" dirty="0"/>
              <a:t> went to</a:t>
            </a:r>
          </a:p>
          <a:p>
            <a:pPr marL="0" indent="0">
              <a:buNone/>
            </a:pPr>
            <a:r>
              <a:rPr lang="en-US" b="1" dirty="0"/>
              <a:t>Your</a:t>
            </a:r>
            <a:r>
              <a:rPr lang="en-US" dirty="0"/>
              <a:t> road to Damascus moment</a:t>
            </a:r>
          </a:p>
        </p:txBody>
      </p:sp>
      <p:pic>
        <p:nvPicPr>
          <p:cNvPr id="4" name="Picture 3" descr="Scan 1.jpeg">
            <a:extLst>
              <a:ext uri="{FF2B5EF4-FFF2-40B4-BE49-F238E27FC236}">
                <a16:creationId xmlns:a16="http://schemas.microsoft.com/office/drawing/2014/main" id="{701B87A7-8EF5-DD4A-B025-E00F8411EC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986" y="0"/>
            <a:ext cx="5411830" cy="6858000"/>
          </a:xfrm>
          <a:prstGeom prst="rect">
            <a:avLst/>
          </a:prstGeom>
        </p:spPr>
      </p:pic>
    </p:spTree>
    <p:extLst>
      <p:ext uri="{BB962C8B-B14F-4D97-AF65-F5344CB8AC3E}">
        <p14:creationId xmlns:p14="http://schemas.microsoft.com/office/powerpoint/2010/main" val="474564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EAC4E-0688-2E43-BAF0-9D220E32BEAF}"/>
              </a:ext>
            </a:extLst>
          </p:cNvPr>
          <p:cNvSpPr>
            <a:spLocks noGrp="1"/>
          </p:cNvSpPr>
          <p:nvPr>
            <p:ph type="ctrTitle"/>
          </p:nvPr>
        </p:nvSpPr>
        <p:spPr/>
        <p:txBody>
          <a:bodyPr/>
          <a:lstStyle/>
          <a:p>
            <a:r>
              <a:rPr lang="en-US" sz="8000" b="1" dirty="0">
                <a:latin typeface="+mn-lt"/>
              </a:rPr>
              <a:t>Don’t</a:t>
            </a:r>
            <a:r>
              <a:rPr lang="en-US" dirty="0"/>
              <a:t> </a:t>
            </a:r>
          </a:p>
        </p:txBody>
      </p:sp>
      <p:sp>
        <p:nvSpPr>
          <p:cNvPr id="5" name="Subtitle 4">
            <a:extLst>
              <a:ext uri="{FF2B5EF4-FFF2-40B4-BE49-F238E27FC236}">
                <a16:creationId xmlns:a16="http://schemas.microsoft.com/office/drawing/2014/main" id="{02163F64-A18A-3A4F-90DC-BA0E252BC5E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0742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EEA45-19E3-6C4E-8712-AA19F0D02F3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DD2A7F-1A34-3247-9587-6983257C57E7}"/>
              </a:ext>
            </a:extLst>
          </p:cNvPr>
          <p:cNvSpPr>
            <a:spLocks noGrp="1"/>
          </p:cNvSpPr>
          <p:nvPr>
            <p:ph idx="1"/>
          </p:nvPr>
        </p:nvSpPr>
        <p:spPr/>
        <p:txBody>
          <a:bodyPr>
            <a:normAutofit fontScale="92500" lnSpcReduction="20000"/>
          </a:bodyPr>
          <a:lstStyle/>
          <a:p>
            <a:pPr marL="0" indent="0">
              <a:buNone/>
            </a:pPr>
            <a:r>
              <a:rPr lang="en-US" dirty="0"/>
              <a:t>Don’t put too many works on a slide. It’s tempting because you worry you might miss something important. But in fact as soon as someone sees a slide with loads of words on it they get slightly anxious. And if you present lots of slides with lots of words on them </a:t>
            </a:r>
            <a:r>
              <a:rPr lang="en-US" sz="1400" dirty="0"/>
              <a:t>in small typefaces  then people get tired and slight pissed off. </a:t>
            </a:r>
            <a:r>
              <a:rPr lang="en-US" dirty="0"/>
              <a:t>You will probably just read out the words on the slides as I am doing now and that is looks insecure, uncertain and unconvincing. </a:t>
            </a:r>
          </a:p>
          <a:p>
            <a:pPr marL="0" indent="0">
              <a:buNone/>
            </a:pPr>
            <a:r>
              <a:rPr lang="en-US" dirty="0"/>
              <a:t>Then you will make then trawl through 20 more wordy slides before you reveal your (TA DA) brilliant idea. But by then you will have lost them. Their eyes will glaze over, their energy levels will drop and they will start to think abut the shopping they have to do or just desperately want the whole thing to end so they can go home   </a:t>
            </a:r>
          </a:p>
        </p:txBody>
      </p:sp>
    </p:spTree>
    <p:extLst>
      <p:ext uri="{BB962C8B-B14F-4D97-AF65-F5344CB8AC3E}">
        <p14:creationId xmlns:p14="http://schemas.microsoft.com/office/powerpoint/2010/main" val="1978563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FE94331-03AE-A34E-AFBA-04E50133B14D}"/>
              </a:ext>
            </a:extLst>
          </p:cNvPr>
          <p:cNvSpPr>
            <a:spLocks noGrp="1"/>
          </p:cNvSpPr>
          <p:nvPr>
            <p:ph type="title"/>
          </p:nvPr>
        </p:nvSpPr>
        <p:spPr/>
        <p:txBody>
          <a:bodyPr>
            <a:normAutofit/>
          </a:bodyPr>
          <a:lstStyle/>
          <a:p>
            <a:pPr algn="ctr"/>
            <a:r>
              <a:rPr lang="en-US" sz="6000" b="1" dirty="0"/>
              <a:t>Agenda </a:t>
            </a:r>
          </a:p>
        </p:txBody>
      </p:sp>
      <p:sp>
        <p:nvSpPr>
          <p:cNvPr id="9" name="Content Placeholder 8">
            <a:extLst>
              <a:ext uri="{FF2B5EF4-FFF2-40B4-BE49-F238E27FC236}">
                <a16:creationId xmlns:a16="http://schemas.microsoft.com/office/drawing/2014/main" id="{03DE1E7E-0FAF-E04C-A73D-E7FA555EE51D}"/>
              </a:ext>
            </a:extLst>
          </p:cNvPr>
          <p:cNvSpPr>
            <a:spLocks noGrp="1"/>
          </p:cNvSpPr>
          <p:nvPr>
            <p:ph idx="1"/>
          </p:nvPr>
        </p:nvSpPr>
        <p:spPr/>
        <p:txBody>
          <a:bodyPr/>
          <a:lstStyle/>
          <a:p>
            <a:pPr marL="0" indent="0">
              <a:buNone/>
            </a:pPr>
            <a:endParaRPr lang="en-US" sz="3200" dirty="0"/>
          </a:p>
          <a:p>
            <a:pPr marL="0" indent="0">
              <a:buNone/>
            </a:pPr>
            <a:r>
              <a:rPr lang="en-US" sz="3200" dirty="0"/>
              <a:t>Criteria for success</a:t>
            </a:r>
          </a:p>
          <a:p>
            <a:pPr marL="0" indent="0">
              <a:buNone/>
            </a:pPr>
            <a:r>
              <a:rPr lang="en-US" sz="3200" dirty="0"/>
              <a:t>Questions</a:t>
            </a:r>
          </a:p>
          <a:p>
            <a:pPr marL="0" indent="0">
              <a:buNone/>
            </a:pPr>
            <a:r>
              <a:rPr lang="en-US" sz="3200" dirty="0"/>
              <a:t>How to make a great presentation </a:t>
            </a:r>
          </a:p>
          <a:p>
            <a:pPr marL="0" indent="0">
              <a:buNone/>
            </a:pPr>
            <a:r>
              <a:rPr lang="en-US" sz="3200" dirty="0"/>
              <a:t>Questions </a:t>
            </a:r>
          </a:p>
          <a:p>
            <a:pPr marL="0" indent="0">
              <a:buNone/>
            </a:pPr>
            <a:endParaRPr lang="en-US" dirty="0"/>
          </a:p>
        </p:txBody>
      </p:sp>
      <p:sp>
        <p:nvSpPr>
          <p:cNvPr id="2" name="Date Placeholder 1">
            <a:extLst>
              <a:ext uri="{FF2B5EF4-FFF2-40B4-BE49-F238E27FC236}">
                <a16:creationId xmlns:a16="http://schemas.microsoft.com/office/drawing/2014/main" id="{7B3A2CB2-EF86-B547-9AF2-0F62BAD53C54}"/>
              </a:ext>
            </a:extLst>
          </p:cNvPr>
          <p:cNvSpPr>
            <a:spLocks noGrp="1"/>
          </p:cNvSpPr>
          <p:nvPr>
            <p:ph type="dt" sz="half" idx="10"/>
          </p:nvPr>
        </p:nvSpPr>
        <p:spPr/>
        <p:txBody>
          <a:bodyPr/>
          <a:lstStyle/>
          <a:p>
            <a:fld id="{468C20B4-A78B-4C03-9710-3F7C6FC2103E}" type="datetime1">
              <a:rPr lang="en-GB" smtClean="0"/>
              <a:t>28/01/2025</a:t>
            </a:fld>
            <a:endParaRPr lang="en-GB" dirty="0"/>
          </a:p>
        </p:txBody>
      </p:sp>
      <p:sp>
        <p:nvSpPr>
          <p:cNvPr id="3" name="Slide Number Placeholder 2">
            <a:extLst>
              <a:ext uri="{FF2B5EF4-FFF2-40B4-BE49-F238E27FC236}">
                <a16:creationId xmlns:a16="http://schemas.microsoft.com/office/drawing/2014/main" id="{0E58B069-A973-EC49-B144-38D9A99660AE}"/>
              </a:ext>
            </a:extLst>
          </p:cNvPr>
          <p:cNvSpPr>
            <a:spLocks noGrp="1"/>
          </p:cNvSpPr>
          <p:nvPr>
            <p:ph type="sldNum" sz="quarter" idx="12"/>
          </p:nvPr>
        </p:nvSpPr>
        <p:spPr/>
        <p:txBody>
          <a:bodyPr/>
          <a:lstStyle/>
          <a:p>
            <a:fld id="{000657AF-E30C-45DF-9453-12091E4BC953}" type="slidenum">
              <a:rPr lang="en-GB" smtClean="0"/>
              <a:t>2</a:t>
            </a:fld>
            <a:endParaRPr lang="en-GB" dirty="0"/>
          </a:p>
        </p:txBody>
      </p:sp>
    </p:spTree>
    <p:extLst>
      <p:ext uri="{BB962C8B-B14F-4D97-AF65-F5344CB8AC3E}">
        <p14:creationId xmlns:p14="http://schemas.microsoft.com/office/powerpoint/2010/main" val="3453921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7961-D704-F74D-99E6-4AFD93F6A3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4882C7-FEBC-8A4E-BA64-B8F845123A2A}"/>
              </a:ext>
            </a:extLst>
          </p:cNvPr>
          <p:cNvSpPr>
            <a:spLocks noGrp="1"/>
          </p:cNvSpPr>
          <p:nvPr>
            <p:ph idx="1"/>
          </p:nvPr>
        </p:nvSpPr>
        <p:spPr/>
        <p:txBody>
          <a:bodyPr>
            <a:normAutofit/>
          </a:bodyPr>
          <a:lstStyle/>
          <a:p>
            <a:pPr marL="0" indent="0">
              <a:buNone/>
            </a:pPr>
            <a:r>
              <a:rPr lang="en-US" sz="4000" b="1" dirty="0"/>
              <a:t>Don’t worry </a:t>
            </a:r>
            <a:r>
              <a:rPr lang="en-US" sz="4000" dirty="0"/>
              <a:t>if you are a snappy dresser </a:t>
            </a:r>
          </a:p>
          <a:p>
            <a:pPr marL="0" indent="0">
              <a:buNone/>
            </a:pPr>
            <a:r>
              <a:rPr lang="en-US" sz="4000" dirty="0"/>
              <a:t>Go for it. Be yourself</a:t>
            </a:r>
            <a:r>
              <a:rPr lang="en-US" sz="3200" dirty="0"/>
              <a:t>. </a:t>
            </a:r>
          </a:p>
        </p:txBody>
      </p:sp>
      <p:pic>
        <p:nvPicPr>
          <p:cNvPr id="5" name="Picture 4">
            <a:extLst>
              <a:ext uri="{FF2B5EF4-FFF2-40B4-BE49-F238E27FC236}">
                <a16:creationId xmlns:a16="http://schemas.microsoft.com/office/drawing/2014/main" id="{00DE1DB2-23B3-6443-B090-CE8B9D6A4054}"/>
              </a:ext>
            </a:extLst>
          </p:cNvPr>
          <p:cNvPicPr>
            <a:picLocks noChangeAspect="1"/>
          </p:cNvPicPr>
          <p:nvPr/>
        </p:nvPicPr>
        <p:blipFill>
          <a:blip r:embed="rId2"/>
          <a:stretch>
            <a:fillRect/>
          </a:stretch>
        </p:blipFill>
        <p:spPr>
          <a:xfrm>
            <a:off x="5478452" y="2488260"/>
            <a:ext cx="4082643" cy="2643438"/>
          </a:xfrm>
          <a:prstGeom prst="rect">
            <a:avLst/>
          </a:prstGeom>
        </p:spPr>
      </p:pic>
    </p:spTree>
    <p:extLst>
      <p:ext uri="{BB962C8B-B14F-4D97-AF65-F5344CB8AC3E}">
        <p14:creationId xmlns:p14="http://schemas.microsoft.com/office/powerpoint/2010/main" val="1800381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BC542-839D-0148-A1EF-657045C6C2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F1DC3F-2C3E-7E4B-979D-82C47EEB1C4E}"/>
              </a:ext>
            </a:extLst>
          </p:cNvPr>
          <p:cNvSpPr>
            <a:spLocks noGrp="1"/>
          </p:cNvSpPr>
          <p:nvPr>
            <p:ph idx="1"/>
          </p:nvPr>
        </p:nvSpPr>
        <p:spPr/>
        <p:txBody>
          <a:bodyPr>
            <a:normAutofit/>
          </a:bodyPr>
          <a:lstStyle/>
          <a:p>
            <a:pPr marL="0" indent="0">
              <a:buNone/>
            </a:pPr>
            <a:r>
              <a:rPr lang="en-US" sz="4000" b="1" dirty="0"/>
              <a:t>Don’t be afraid </a:t>
            </a:r>
          </a:p>
          <a:p>
            <a:pPr marL="0" indent="0">
              <a:buNone/>
            </a:pPr>
            <a:r>
              <a:rPr lang="en-US" sz="4000" dirty="0"/>
              <a:t>to use </a:t>
            </a:r>
            <a:r>
              <a:rPr lang="en-US" sz="4000" dirty="0" err="1"/>
              <a:t>humour</a:t>
            </a:r>
            <a:r>
              <a:rPr lang="en-US" sz="4000" dirty="0"/>
              <a:t> </a:t>
            </a:r>
          </a:p>
        </p:txBody>
      </p:sp>
      <p:pic>
        <p:nvPicPr>
          <p:cNvPr id="5" name="Picture 4">
            <a:extLst>
              <a:ext uri="{FF2B5EF4-FFF2-40B4-BE49-F238E27FC236}">
                <a16:creationId xmlns:a16="http://schemas.microsoft.com/office/drawing/2014/main" id="{B44F3216-2CAB-DC4E-9354-5DB155199E68}"/>
              </a:ext>
            </a:extLst>
          </p:cNvPr>
          <p:cNvPicPr>
            <a:picLocks noChangeAspect="1"/>
          </p:cNvPicPr>
          <p:nvPr/>
        </p:nvPicPr>
        <p:blipFill>
          <a:blip r:embed="rId2"/>
          <a:stretch>
            <a:fillRect/>
          </a:stretch>
        </p:blipFill>
        <p:spPr>
          <a:xfrm>
            <a:off x="4303871" y="1690689"/>
            <a:ext cx="6155582" cy="3447126"/>
          </a:xfrm>
          <a:prstGeom prst="rect">
            <a:avLst/>
          </a:prstGeom>
        </p:spPr>
      </p:pic>
    </p:spTree>
    <p:extLst>
      <p:ext uri="{BB962C8B-B14F-4D97-AF65-F5344CB8AC3E}">
        <p14:creationId xmlns:p14="http://schemas.microsoft.com/office/powerpoint/2010/main" val="2727732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26A08-F228-D44B-A2B2-73B26E1789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359EC59-3A02-D94D-B7B8-27DCA00A92A0}"/>
              </a:ext>
            </a:extLst>
          </p:cNvPr>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8000" b="1" dirty="0"/>
              <a:t>Remember…</a:t>
            </a:r>
            <a:endParaRPr lang="en-US" sz="8000" dirty="0"/>
          </a:p>
        </p:txBody>
      </p:sp>
      <p:sp>
        <p:nvSpPr>
          <p:cNvPr id="4" name="Date Placeholder 3">
            <a:extLst>
              <a:ext uri="{FF2B5EF4-FFF2-40B4-BE49-F238E27FC236}">
                <a16:creationId xmlns:a16="http://schemas.microsoft.com/office/drawing/2014/main" id="{1C9C95F2-5396-984D-BE55-6E64A26E19E0}"/>
              </a:ext>
            </a:extLst>
          </p:cNvPr>
          <p:cNvSpPr>
            <a:spLocks noGrp="1"/>
          </p:cNvSpPr>
          <p:nvPr>
            <p:ph type="dt" sz="half" idx="10"/>
          </p:nvPr>
        </p:nvSpPr>
        <p:spPr/>
        <p:txBody>
          <a:bodyPr/>
          <a:lstStyle/>
          <a:p>
            <a:fld id="{78C821C9-9772-4C6E-91DC-C91EFD5C7CCA}" type="datetime1">
              <a:rPr lang="en-GB" smtClean="0"/>
              <a:t>28/01/2025</a:t>
            </a:fld>
            <a:endParaRPr lang="en-GB" dirty="0"/>
          </a:p>
        </p:txBody>
      </p:sp>
      <p:sp>
        <p:nvSpPr>
          <p:cNvPr id="5" name="Slide Number Placeholder 4">
            <a:extLst>
              <a:ext uri="{FF2B5EF4-FFF2-40B4-BE49-F238E27FC236}">
                <a16:creationId xmlns:a16="http://schemas.microsoft.com/office/drawing/2014/main" id="{DF90CC0B-CD45-754E-846F-4121278BCBFA}"/>
              </a:ext>
            </a:extLst>
          </p:cNvPr>
          <p:cNvSpPr>
            <a:spLocks noGrp="1"/>
          </p:cNvSpPr>
          <p:nvPr>
            <p:ph type="sldNum" sz="quarter" idx="12"/>
          </p:nvPr>
        </p:nvSpPr>
        <p:spPr/>
        <p:txBody>
          <a:bodyPr/>
          <a:lstStyle/>
          <a:p>
            <a:fld id="{000657AF-E30C-45DF-9453-12091E4BC953}" type="slidenum">
              <a:rPr lang="en-GB" smtClean="0"/>
              <a:t>22</a:t>
            </a:fld>
            <a:endParaRPr lang="en-GB" dirty="0"/>
          </a:p>
        </p:txBody>
      </p:sp>
    </p:spTree>
    <p:extLst>
      <p:ext uri="{BB962C8B-B14F-4D97-AF65-F5344CB8AC3E}">
        <p14:creationId xmlns:p14="http://schemas.microsoft.com/office/powerpoint/2010/main" val="2993036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9F110-5478-0A40-B527-4BEE1499826F}"/>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98604B58-DE68-B346-9F4F-EDF39B4E06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2546018" y="1210345"/>
            <a:ext cx="6037178" cy="4527883"/>
          </a:xfrm>
        </p:spPr>
      </p:pic>
      <p:sp>
        <p:nvSpPr>
          <p:cNvPr id="4" name="Date Placeholder 3">
            <a:extLst>
              <a:ext uri="{FF2B5EF4-FFF2-40B4-BE49-F238E27FC236}">
                <a16:creationId xmlns:a16="http://schemas.microsoft.com/office/drawing/2014/main" id="{72310C13-E47D-EA46-8F7E-5C3F60405495}"/>
              </a:ext>
            </a:extLst>
          </p:cNvPr>
          <p:cNvSpPr>
            <a:spLocks noGrp="1"/>
          </p:cNvSpPr>
          <p:nvPr>
            <p:ph type="dt" sz="half" idx="10"/>
          </p:nvPr>
        </p:nvSpPr>
        <p:spPr/>
        <p:txBody>
          <a:bodyPr/>
          <a:lstStyle/>
          <a:p>
            <a:fld id="{78C821C9-9772-4C6E-91DC-C91EFD5C7CCA}" type="datetime1">
              <a:rPr lang="en-GB" smtClean="0"/>
              <a:t>28/01/2025</a:t>
            </a:fld>
            <a:endParaRPr lang="en-GB" dirty="0"/>
          </a:p>
        </p:txBody>
      </p:sp>
      <p:sp>
        <p:nvSpPr>
          <p:cNvPr id="5" name="Slide Number Placeholder 4">
            <a:extLst>
              <a:ext uri="{FF2B5EF4-FFF2-40B4-BE49-F238E27FC236}">
                <a16:creationId xmlns:a16="http://schemas.microsoft.com/office/drawing/2014/main" id="{F2B61173-0B9C-534A-8705-3AE9088E9535}"/>
              </a:ext>
            </a:extLst>
          </p:cNvPr>
          <p:cNvSpPr>
            <a:spLocks noGrp="1"/>
          </p:cNvSpPr>
          <p:nvPr>
            <p:ph type="sldNum" sz="quarter" idx="12"/>
          </p:nvPr>
        </p:nvSpPr>
        <p:spPr/>
        <p:txBody>
          <a:bodyPr/>
          <a:lstStyle/>
          <a:p>
            <a:fld id="{000657AF-E30C-45DF-9453-12091E4BC953}" type="slidenum">
              <a:rPr lang="en-GB" smtClean="0"/>
              <a:t>23</a:t>
            </a:fld>
            <a:endParaRPr lang="en-GB" dirty="0"/>
          </a:p>
        </p:txBody>
      </p:sp>
    </p:spTree>
    <p:extLst>
      <p:ext uri="{BB962C8B-B14F-4D97-AF65-F5344CB8AC3E}">
        <p14:creationId xmlns:p14="http://schemas.microsoft.com/office/powerpoint/2010/main" val="2771254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44DCF-70F7-084C-970A-15028D5304DC}"/>
              </a:ext>
            </a:extLst>
          </p:cNvPr>
          <p:cNvSpPr>
            <a:spLocks noGrp="1"/>
          </p:cNvSpPr>
          <p:nvPr>
            <p:ph type="title"/>
          </p:nvPr>
        </p:nvSpPr>
        <p:spPr/>
        <p:txBody>
          <a:bodyPr/>
          <a:lstStyle/>
          <a:p>
            <a:pPr algn="ctr"/>
            <a:r>
              <a:rPr lang="en-US" b="1" dirty="0"/>
              <a:t>And persuasive </a:t>
            </a:r>
          </a:p>
        </p:txBody>
      </p:sp>
      <p:pic>
        <p:nvPicPr>
          <p:cNvPr id="7" name="Content Placeholder 6">
            <a:extLst>
              <a:ext uri="{FF2B5EF4-FFF2-40B4-BE49-F238E27FC236}">
                <a16:creationId xmlns:a16="http://schemas.microsoft.com/office/drawing/2014/main" id="{0708B2C4-9D93-1547-8FE2-1CC3C4C0DE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28798" y="2364456"/>
            <a:ext cx="7449591" cy="3242763"/>
          </a:xfrm>
        </p:spPr>
      </p:pic>
      <p:sp>
        <p:nvSpPr>
          <p:cNvPr id="4" name="Date Placeholder 3">
            <a:extLst>
              <a:ext uri="{FF2B5EF4-FFF2-40B4-BE49-F238E27FC236}">
                <a16:creationId xmlns:a16="http://schemas.microsoft.com/office/drawing/2014/main" id="{8B38D477-B98B-884E-89FF-FC63BDA74D23}"/>
              </a:ext>
            </a:extLst>
          </p:cNvPr>
          <p:cNvSpPr>
            <a:spLocks noGrp="1"/>
          </p:cNvSpPr>
          <p:nvPr>
            <p:ph type="dt" sz="half" idx="10"/>
          </p:nvPr>
        </p:nvSpPr>
        <p:spPr/>
        <p:txBody>
          <a:bodyPr/>
          <a:lstStyle/>
          <a:p>
            <a:fld id="{78C821C9-9772-4C6E-91DC-C91EFD5C7CCA}" type="datetime1">
              <a:rPr lang="en-GB" smtClean="0"/>
              <a:t>28/01/2025</a:t>
            </a:fld>
            <a:endParaRPr lang="en-GB" dirty="0"/>
          </a:p>
        </p:txBody>
      </p:sp>
      <p:sp>
        <p:nvSpPr>
          <p:cNvPr id="5" name="Slide Number Placeholder 4">
            <a:extLst>
              <a:ext uri="{FF2B5EF4-FFF2-40B4-BE49-F238E27FC236}">
                <a16:creationId xmlns:a16="http://schemas.microsoft.com/office/drawing/2014/main" id="{F20141CA-CF11-2F42-A474-FEBBD09B7F30}"/>
              </a:ext>
            </a:extLst>
          </p:cNvPr>
          <p:cNvSpPr>
            <a:spLocks noGrp="1"/>
          </p:cNvSpPr>
          <p:nvPr>
            <p:ph type="sldNum" sz="quarter" idx="12"/>
          </p:nvPr>
        </p:nvSpPr>
        <p:spPr/>
        <p:txBody>
          <a:bodyPr/>
          <a:lstStyle/>
          <a:p>
            <a:fld id="{000657AF-E30C-45DF-9453-12091E4BC953}" type="slidenum">
              <a:rPr lang="en-GB" smtClean="0"/>
              <a:t>24</a:t>
            </a:fld>
            <a:endParaRPr lang="en-GB" dirty="0"/>
          </a:p>
        </p:txBody>
      </p:sp>
      <p:pic>
        <p:nvPicPr>
          <p:cNvPr id="6" name="Picture 5">
            <a:extLst>
              <a:ext uri="{FF2B5EF4-FFF2-40B4-BE49-F238E27FC236}">
                <a16:creationId xmlns:a16="http://schemas.microsoft.com/office/drawing/2014/main" id="{2981540B-A537-B244-827F-57BEADCCB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098" y="1437965"/>
            <a:ext cx="3335403" cy="4169254"/>
          </a:xfrm>
          <a:prstGeom prst="rect">
            <a:avLst/>
          </a:prstGeom>
        </p:spPr>
      </p:pic>
    </p:spTree>
    <p:extLst>
      <p:ext uri="{BB962C8B-B14F-4D97-AF65-F5344CB8AC3E}">
        <p14:creationId xmlns:p14="http://schemas.microsoft.com/office/powerpoint/2010/main" val="1521030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42963-5665-3642-B272-0BA63CB30A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E7BC3D-FABC-8642-B1AD-A837E2F3C4D8}"/>
              </a:ext>
            </a:extLst>
          </p:cNvPr>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8000" b="1" dirty="0"/>
              <a:t>Do’s</a:t>
            </a:r>
          </a:p>
        </p:txBody>
      </p:sp>
    </p:spTree>
    <p:extLst>
      <p:ext uri="{BB962C8B-B14F-4D97-AF65-F5344CB8AC3E}">
        <p14:creationId xmlns:p14="http://schemas.microsoft.com/office/powerpoint/2010/main" val="1989347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7B02A-C466-5342-B008-95A8784C71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4E6E43-788E-694A-803D-595F8E806EBC}"/>
              </a:ext>
            </a:extLst>
          </p:cNvPr>
          <p:cNvSpPr>
            <a:spLocks noGrp="1"/>
          </p:cNvSpPr>
          <p:nvPr>
            <p:ph idx="1"/>
          </p:nvPr>
        </p:nvSpPr>
        <p:spPr/>
        <p:txBody>
          <a:bodyPr>
            <a:normAutofit/>
          </a:bodyPr>
          <a:lstStyle/>
          <a:p>
            <a:pPr marL="0" indent="0">
              <a:buNone/>
            </a:pPr>
            <a:r>
              <a:rPr lang="en-US" sz="3200" dirty="0"/>
              <a:t>Stand up</a:t>
            </a:r>
          </a:p>
          <a:p>
            <a:pPr marL="0" indent="0">
              <a:buNone/>
            </a:pPr>
            <a:r>
              <a:rPr lang="en-US" sz="3200" dirty="0"/>
              <a:t>Tell the story with pictures (as much as possible)</a:t>
            </a:r>
          </a:p>
          <a:p>
            <a:pPr marL="0" indent="0">
              <a:buNone/>
            </a:pPr>
            <a:r>
              <a:rPr lang="en-US" sz="3200" dirty="0"/>
              <a:t>Use chunking</a:t>
            </a:r>
          </a:p>
          <a:p>
            <a:pPr marL="0" indent="0">
              <a:buNone/>
            </a:pPr>
            <a:r>
              <a:rPr lang="en-US" sz="3200" dirty="0"/>
              <a:t>Enjoy sharing your ideas</a:t>
            </a:r>
          </a:p>
          <a:p>
            <a:pPr marL="0" indent="0">
              <a:buNone/>
            </a:pPr>
            <a:r>
              <a:rPr lang="en-US" sz="3200" dirty="0"/>
              <a:t>Let your personality and enthusiasm shine through </a:t>
            </a:r>
          </a:p>
        </p:txBody>
      </p:sp>
    </p:spTree>
    <p:extLst>
      <p:ext uri="{BB962C8B-B14F-4D97-AF65-F5344CB8AC3E}">
        <p14:creationId xmlns:p14="http://schemas.microsoft.com/office/powerpoint/2010/main" val="3187923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1164-885E-A649-97D8-487A9E5E7C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895D2D-4CA3-F34A-A33D-3CD55616C066}"/>
              </a:ext>
            </a:extLst>
          </p:cNvPr>
          <p:cNvSpPr>
            <a:spLocks noGrp="1"/>
          </p:cNvSpPr>
          <p:nvPr>
            <p:ph idx="1"/>
          </p:nvPr>
        </p:nvSpPr>
        <p:spPr/>
        <p:txBody>
          <a:bodyPr/>
          <a:lstStyle/>
          <a:p>
            <a:endParaRPr lang="en-US" dirty="0"/>
          </a:p>
          <a:p>
            <a:endParaRPr lang="en-US" dirty="0"/>
          </a:p>
          <a:p>
            <a:pPr marL="0" indent="0" algn="ctr">
              <a:buNone/>
            </a:pPr>
            <a:r>
              <a:rPr lang="en-US" sz="6000" b="1" dirty="0"/>
              <a:t>Maybe..</a:t>
            </a:r>
          </a:p>
          <a:p>
            <a:pPr marL="0" indent="0" algn="ctr">
              <a:buNone/>
            </a:pPr>
            <a:r>
              <a:rPr lang="en-US" sz="6000" b="1" dirty="0"/>
              <a:t>Make it interactive ?</a:t>
            </a:r>
          </a:p>
        </p:txBody>
      </p:sp>
      <p:sp>
        <p:nvSpPr>
          <p:cNvPr id="4" name="Date Placeholder 3">
            <a:extLst>
              <a:ext uri="{FF2B5EF4-FFF2-40B4-BE49-F238E27FC236}">
                <a16:creationId xmlns:a16="http://schemas.microsoft.com/office/drawing/2014/main" id="{0BB5983C-5A5C-C945-B1A0-0DDF7C320979}"/>
              </a:ext>
            </a:extLst>
          </p:cNvPr>
          <p:cNvSpPr>
            <a:spLocks noGrp="1"/>
          </p:cNvSpPr>
          <p:nvPr>
            <p:ph type="dt" sz="half" idx="10"/>
          </p:nvPr>
        </p:nvSpPr>
        <p:spPr/>
        <p:txBody>
          <a:bodyPr/>
          <a:lstStyle/>
          <a:p>
            <a:fld id="{78C821C9-9772-4C6E-91DC-C91EFD5C7CCA}" type="datetime1">
              <a:rPr lang="en-GB" smtClean="0"/>
              <a:t>28/01/2025</a:t>
            </a:fld>
            <a:endParaRPr lang="en-GB" dirty="0"/>
          </a:p>
        </p:txBody>
      </p:sp>
      <p:sp>
        <p:nvSpPr>
          <p:cNvPr id="5" name="Slide Number Placeholder 4">
            <a:extLst>
              <a:ext uri="{FF2B5EF4-FFF2-40B4-BE49-F238E27FC236}">
                <a16:creationId xmlns:a16="http://schemas.microsoft.com/office/drawing/2014/main" id="{E07AD60A-DA55-2F4F-8285-E94BDDAAD835}"/>
              </a:ext>
            </a:extLst>
          </p:cNvPr>
          <p:cNvSpPr>
            <a:spLocks noGrp="1"/>
          </p:cNvSpPr>
          <p:nvPr>
            <p:ph type="sldNum" sz="quarter" idx="12"/>
          </p:nvPr>
        </p:nvSpPr>
        <p:spPr/>
        <p:txBody>
          <a:bodyPr/>
          <a:lstStyle/>
          <a:p>
            <a:fld id="{000657AF-E30C-45DF-9453-12091E4BC953}" type="slidenum">
              <a:rPr lang="en-GB" smtClean="0"/>
              <a:t>27</a:t>
            </a:fld>
            <a:endParaRPr lang="en-GB" dirty="0"/>
          </a:p>
        </p:txBody>
      </p:sp>
    </p:spTree>
    <p:extLst>
      <p:ext uri="{BB962C8B-B14F-4D97-AF65-F5344CB8AC3E}">
        <p14:creationId xmlns:p14="http://schemas.microsoft.com/office/powerpoint/2010/main" val="3659094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2CE17-1593-134E-B496-D14141E986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7DC8A9-6E50-B648-B3AB-A0690D2F3664}"/>
              </a:ext>
            </a:extLst>
          </p:cNvPr>
          <p:cNvSpPr>
            <a:spLocks noGrp="1"/>
          </p:cNvSpPr>
          <p:nvPr>
            <p:ph idx="1"/>
          </p:nvPr>
        </p:nvSpPr>
        <p:spPr/>
        <p:txBody>
          <a:bodyPr>
            <a:normAutofit/>
          </a:bodyPr>
          <a:lstStyle/>
          <a:p>
            <a:pPr marL="0" indent="0">
              <a:buNone/>
            </a:pPr>
            <a:endParaRPr lang="en-US" dirty="0"/>
          </a:p>
          <a:p>
            <a:pPr marL="0" indent="0" algn="ctr">
              <a:buNone/>
            </a:pPr>
            <a:r>
              <a:rPr lang="en-US" dirty="0"/>
              <a:t>Definitely </a:t>
            </a:r>
          </a:p>
          <a:p>
            <a:pPr marL="0" indent="0" algn="ctr">
              <a:buNone/>
            </a:pPr>
            <a:r>
              <a:rPr lang="en-US" sz="8800" b="1" dirty="0"/>
              <a:t>Sum up</a:t>
            </a:r>
          </a:p>
          <a:p>
            <a:pPr marL="0" indent="0" algn="ctr">
              <a:buNone/>
            </a:pPr>
            <a:r>
              <a:rPr lang="en-US" sz="4700" dirty="0"/>
              <a:t>(your idea and why it’s great) </a:t>
            </a:r>
          </a:p>
        </p:txBody>
      </p:sp>
    </p:spTree>
    <p:extLst>
      <p:ext uri="{BB962C8B-B14F-4D97-AF65-F5344CB8AC3E}">
        <p14:creationId xmlns:p14="http://schemas.microsoft.com/office/powerpoint/2010/main" val="2945036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26E403F-E4CF-DD47-8C66-9B3D746A88C2}"/>
              </a:ext>
            </a:extLst>
          </p:cNvPr>
          <p:cNvSpPr>
            <a:spLocks noGrp="1"/>
          </p:cNvSpPr>
          <p:nvPr>
            <p:ph type="title"/>
          </p:nvPr>
        </p:nvSpPr>
        <p:spPr/>
        <p:txBody>
          <a:bodyPr/>
          <a:lstStyle/>
          <a:p>
            <a:r>
              <a:rPr lang="en-US" b="1" dirty="0"/>
              <a:t>Set Brief Guidelines</a:t>
            </a:r>
          </a:p>
        </p:txBody>
      </p:sp>
      <p:sp>
        <p:nvSpPr>
          <p:cNvPr id="2" name="Date Placeholder 1">
            <a:extLst>
              <a:ext uri="{FF2B5EF4-FFF2-40B4-BE49-F238E27FC236}">
                <a16:creationId xmlns:a16="http://schemas.microsoft.com/office/drawing/2014/main" id="{A16F6FED-1D9F-6E42-9931-AA8D5331CA0A}"/>
              </a:ext>
            </a:extLst>
          </p:cNvPr>
          <p:cNvSpPr>
            <a:spLocks noGrp="1"/>
          </p:cNvSpPr>
          <p:nvPr>
            <p:ph type="dt" sz="half" idx="10"/>
          </p:nvPr>
        </p:nvSpPr>
        <p:spPr/>
        <p:txBody>
          <a:bodyPr/>
          <a:lstStyle/>
          <a:p>
            <a:fld id="{468C20B4-A78B-4C03-9710-3F7C6FC2103E}" type="datetime1">
              <a:rPr lang="en-GB" smtClean="0"/>
              <a:t>28/01/2025</a:t>
            </a:fld>
            <a:endParaRPr lang="en-GB" dirty="0"/>
          </a:p>
        </p:txBody>
      </p:sp>
      <p:sp>
        <p:nvSpPr>
          <p:cNvPr id="3" name="Slide Number Placeholder 2">
            <a:extLst>
              <a:ext uri="{FF2B5EF4-FFF2-40B4-BE49-F238E27FC236}">
                <a16:creationId xmlns:a16="http://schemas.microsoft.com/office/drawing/2014/main" id="{15BD6124-5C32-BE4F-BF60-06BA90B3DC3F}"/>
              </a:ext>
            </a:extLst>
          </p:cNvPr>
          <p:cNvSpPr>
            <a:spLocks noGrp="1"/>
          </p:cNvSpPr>
          <p:nvPr>
            <p:ph type="sldNum" sz="quarter" idx="12"/>
          </p:nvPr>
        </p:nvSpPr>
        <p:spPr/>
        <p:txBody>
          <a:bodyPr/>
          <a:lstStyle/>
          <a:p>
            <a:fld id="{000657AF-E30C-45DF-9453-12091E4BC953}" type="slidenum">
              <a:rPr lang="en-GB" smtClean="0"/>
              <a:t>3</a:t>
            </a:fld>
            <a:endParaRPr lang="en-GB" dirty="0"/>
          </a:p>
        </p:txBody>
      </p:sp>
      <p:graphicFrame>
        <p:nvGraphicFramePr>
          <p:cNvPr id="6" name="Table 5">
            <a:extLst>
              <a:ext uri="{FF2B5EF4-FFF2-40B4-BE49-F238E27FC236}">
                <a16:creationId xmlns:a16="http://schemas.microsoft.com/office/drawing/2014/main" id="{781AF18C-EC60-ABC6-DF6D-3FCD6A796EE1}"/>
              </a:ext>
            </a:extLst>
          </p:cNvPr>
          <p:cNvGraphicFramePr>
            <a:graphicFrameLocks noGrp="1"/>
          </p:cNvGraphicFramePr>
          <p:nvPr>
            <p:extLst>
              <p:ext uri="{D42A27DB-BD31-4B8C-83A1-F6EECF244321}">
                <p14:modId xmlns:p14="http://schemas.microsoft.com/office/powerpoint/2010/main" val="1462979963"/>
              </p:ext>
            </p:extLst>
          </p:nvPr>
        </p:nvGraphicFramePr>
        <p:xfrm>
          <a:off x="988935" y="2756997"/>
          <a:ext cx="8826487" cy="2547617"/>
        </p:xfrm>
        <a:graphic>
          <a:graphicData uri="http://schemas.openxmlformats.org/drawingml/2006/table">
            <a:tbl>
              <a:tblPr firstRow="1" firstCol="1" bandRow="1">
                <a:tableStyleId>{5C22544A-7EE6-4342-B048-85BDC9FD1C3A}</a:tableStyleId>
              </a:tblPr>
              <a:tblGrid>
                <a:gridCol w="8027217">
                  <a:extLst>
                    <a:ext uri="{9D8B030D-6E8A-4147-A177-3AD203B41FA5}">
                      <a16:colId xmlns:a16="http://schemas.microsoft.com/office/drawing/2014/main" val="4212321828"/>
                    </a:ext>
                  </a:extLst>
                </a:gridCol>
                <a:gridCol w="636710">
                  <a:extLst>
                    <a:ext uri="{9D8B030D-6E8A-4147-A177-3AD203B41FA5}">
                      <a16:colId xmlns:a16="http://schemas.microsoft.com/office/drawing/2014/main" val="3658614496"/>
                    </a:ext>
                  </a:extLst>
                </a:gridCol>
                <a:gridCol w="162560">
                  <a:extLst>
                    <a:ext uri="{9D8B030D-6E8A-4147-A177-3AD203B41FA5}">
                      <a16:colId xmlns:a16="http://schemas.microsoft.com/office/drawing/2014/main" val="1062683419"/>
                    </a:ext>
                  </a:extLst>
                </a:gridCol>
              </a:tblGrid>
              <a:tr h="504012">
                <a:tc gridSpan="2">
                  <a:txBody>
                    <a:bodyPr/>
                    <a:lstStyle/>
                    <a:p>
                      <a:pPr>
                        <a:lnSpc>
                          <a:spcPct val="115000"/>
                        </a:lnSpc>
                      </a:pPr>
                      <a:r>
                        <a:rPr lang="en-GB" sz="1100" dirty="0">
                          <a:solidFill>
                            <a:schemeClr val="tx1"/>
                          </a:solidFill>
                          <a:effectLst/>
                        </a:rPr>
                        <a:t>These marks will be awarded from the presentation:</a:t>
                      </a:r>
                      <a:endParaRPr lang="en-GB" sz="1400" dirty="0">
                        <a:solidFill>
                          <a:schemeClr val="tx1"/>
                        </a:solidFill>
                        <a:effectLst/>
                      </a:endParaRPr>
                    </a:p>
                    <a:p>
                      <a:pPr>
                        <a:lnSpc>
                          <a:spcPct val="115000"/>
                        </a:lnSpc>
                      </a:pPr>
                      <a:r>
                        <a:rPr lang="en-GB" sz="1100" dirty="0">
                          <a:solidFill>
                            <a:schemeClr val="tx1"/>
                          </a:solidFill>
                          <a:effectLst/>
                        </a:rPr>
                        <a:t> </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a:txBody>
                    <a:bodyPr/>
                    <a:lstStyle/>
                    <a:p>
                      <a:pPr>
                        <a:lnSpc>
                          <a:spcPct val="115000"/>
                        </a:lnSpc>
                      </a:pPr>
                      <a:endParaRPr lang="en-GB" sz="1100" dirty="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43580983"/>
                  </a:ext>
                </a:extLst>
              </a:tr>
              <a:tr h="256193">
                <a:tc>
                  <a:txBody>
                    <a:bodyPr/>
                    <a:lstStyle/>
                    <a:p>
                      <a:pPr marL="342900" lvl="0" indent="-342900">
                        <a:lnSpc>
                          <a:spcPct val="115000"/>
                        </a:lnSpc>
                        <a:buFont typeface="Symbol" pitchFamily="2" charset="2"/>
                        <a:buChar char=""/>
                      </a:pPr>
                      <a:r>
                        <a:rPr lang="en-GB" sz="1100" dirty="0">
                          <a:solidFill>
                            <a:schemeClr val="tx1"/>
                          </a:solidFill>
                          <a:effectLst/>
                        </a:rPr>
                        <a:t>Understanding of the brief, the brand, the target audience and competitors</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15000"/>
                        </a:lnSpc>
                      </a:pPr>
                      <a:r>
                        <a:rPr lang="en-GB" sz="1100" dirty="0">
                          <a:solidFill>
                            <a:schemeClr val="tx1"/>
                          </a:solidFill>
                          <a:effectLst/>
                        </a:rPr>
                        <a:t>   /10</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GB" sz="14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4379482"/>
                  </a:ext>
                </a:extLst>
              </a:tr>
              <a:tr h="333606">
                <a:tc>
                  <a:txBody>
                    <a:bodyPr/>
                    <a:lstStyle/>
                    <a:p>
                      <a:pPr marL="342900" lvl="0" indent="-342900">
                        <a:lnSpc>
                          <a:spcPct val="115000"/>
                        </a:lnSpc>
                        <a:buFont typeface="Symbol" pitchFamily="2" charset="2"/>
                        <a:buChar char=""/>
                      </a:pPr>
                      <a:r>
                        <a:rPr lang="en-GB" sz="1100" dirty="0">
                          <a:solidFill>
                            <a:schemeClr val="tx1"/>
                          </a:solidFill>
                          <a:effectLst/>
                        </a:rPr>
                        <a:t>A key proposition or purpose that is linked to the understanding of the target audience</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pPr>
                      <a:r>
                        <a:rPr lang="en-GB" sz="1100" dirty="0">
                          <a:solidFill>
                            <a:schemeClr val="tx1"/>
                          </a:solidFill>
                          <a:effectLst/>
                        </a:rPr>
                        <a:t>/30</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endParaRPr lang="en-GB" sz="110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69131035"/>
                  </a:ext>
                </a:extLst>
              </a:tr>
              <a:tr h="304503">
                <a:tc>
                  <a:txBody>
                    <a:bodyPr/>
                    <a:lstStyle/>
                    <a:p>
                      <a:pPr marL="342900" lvl="0" indent="-342900">
                        <a:lnSpc>
                          <a:spcPct val="115000"/>
                        </a:lnSpc>
                        <a:buFont typeface="Symbol" pitchFamily="2" charset="2"/>
                        <a:buChar char=""/>
                      </a:pPr>
                      <a:r>
                        <a:rPr lang="en-GB" sz="1100" dirty="0">
                          <a:solidFill>
                            <a:schemeClr val="tx1"/>
                          </a:solidFill>
                          <a:effectLst/>
                        </a:rPr>
                        <a:t>A compelling strategic approach to solving the client problem that links directly to your consumer insight/understanding</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pPr>
                      <a:r>
                        <a:rPr lang="en-GB" sz="1100" dirty="0">
                          <a:solidFill>
                            <a:schemeClr val="tx1"/>
                          </a:solidFill>
                          <a:effectLst/>
                        </a:rPr>
                        <a:t>/50</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endParaRPr lang="en-GB" sz="110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93024236"/>
                  </a:ext>
                </a:extLst>
              </a:tr>
              <a:tr h="324092">
                <a:tc>
                  <a:txBody>
                    <a:bodyPr/>
                    <a:lstStyle/>
                    <a:p>
                      <a:pPr marL="342900" lvl="0" indent="-342900">
                        <a:lnSpc>
                          <a:spcPct val="115000"/>
                        </a:lnSpc>
                        <a:buFont typeface="Symbol" pitchFamily="2" charset="2"/>
                        <a:buChar char=""/>
                      </a:pPr>
                      <a:r>
                        <a:rPr lang="en-GB" sz="1100" dirty="0">
                          <a:solidFill>
                            <a:schemeClr val="tx1"/>
                          </a:solidFill>
                          <a:effectLst/>
                        </a:rPr>
                        <a:t>A brave and compelling idea that further enhances the brand purpose</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pPr>
                      <a:r>
                        <a:rPr lang="en-GB" sz="1100" dirty="0">
                          <a:solidFill>
                            <a:schemeClr val="tx1"/>
                          </a:solidFill>
                          <a:effectLst/>
                        </a:rPr>
                        <a:t>/50</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endParaRPr lang="en-GB" sz="110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537561"/>
                  </a:ext>
                </a:extLst>
              </a:tr>
              <a:tr h="274701">
                <a:tc>
                  <a:txBody>
                    <a:bodyPr/>
                    <a:lstStyle/>
                    <a:p>
                      <a:pPr marL="342900" lvl="0" indent="-342900">
                        <a:lnSpc>
                          <a:spcPct val="115000"/>
                        </a:lnSpc>
                        <a:buFont typeface="Symbol" pitchFamily="2" charset="2"/>
                        <a:buChar char=""/>
                      </a:pPr>
                      <a:r>
                        <a:rPr lang="en-GB" sz="1100" dirty="0">
                          <a:solidFill>
                            <a:schemeClr val="tx1"/>
                          </a:solidFill>
                          <a:effectLst/>
                        </a:rPr>
                        <a:t>Communications. An integrated channel mix appropriate for the brand, audience participation and the budget</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15000"/>
                        </a:lnSpc>
                      </a:pPr>
                      <a:r>
                        <a:rPr lang="en-GB" sz="1100" dirty="0">
                          <a:solidFill>
                            <a:schemeClr val="tx1"/>
                          </a:solidFill>
                          <a:effectLst/>
                        </a:rPr>
                        <a:t>  /30</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GB" sz="110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9548866"/>
                  </a:ext>
                </a:extLst>
              </a:tr>
              <a:tr h="277793">
                <a:tc>
                  <a:txBody>
                    <a:bodyPr/>
                    <a:lstStyle/>
                    <a:p>
                      <a:pPr marL="342900" lvl="0" indent="-342900">
                        <a:lnSpc>
                          <a:spcPct val="115000"/>
                        </a:lnSpc>
                        <a:buFont typeface="Symbol" pitchFamily="2" charset="2"/>
                        <a:buChar char=""/>
                      </a:pPr>
                      <a:r>
                        <a:rPr lang="en-GB" sz="1100" dirty="0">
                          <a:solidFill>
                            <a:schemeClr val="tx1"/>
                          </a:solidFill>
                          <a:effectLst/>
                        </a:rPr>
                        <a:t>Measurement criteria.  A well thought through approach as to how the campaign will be measured</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15000"/>
                        </a:lnSpc>
                      </a:pPr>
                      <a:r>
                        <a:rPr lang="en-GB" sz="1100" dirty="0">
                          <a:solidFill>
                            <a:schemeClr val="tx1"/>
                          </a:solidFill>
                          <a:effectLst/>
                        </a:rPr>
                        <a:t>/15</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31125181"/>
                  </a:ext>
                </a:extLst>
              </a:tr>
              <a:tr h="272717">
                <a:tc>
                  <a:txBody>
                    <a:bodyPr/>
                    <a:lstStyle/>
                    <a:p>
                      <a:pPr marL="342900" lvl="0" indent="-342900">
                        <a:lnSpc>
                          <a:spcPct val="115000"/>
                        </a:lnSpc>
                        <a:buFont typeface="Symbol" pitchFamily="2" charset="2"/>
                        <a:buChar char=""/>
                      </a:pPr>
                      <a:r>
                        <a:rPr lang="en-GB" sz="1100" dirty="0">
                          <a:solidFill>
                            <a:schemeClr val="tx1"/>
                          </a:solidFill>
                          <a:effectLst/>
                        </a:rPr>
                        <a:t>Presentation skills</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15000"/>
                        </a:lnSpc>
                      </a:pPr>
                      <a:r>
                        <a:rPr lang="en-GB" sz="1100" dirty="0">
                          <a:solidFill>
                            <a:schemeClr val="tx1"/>
                          </a:solidFill>
                          <a:effectLst/>
                        </a:rPr>
                        <a:t>  /15</a:t>
                      </a:r>
                      <a:endParaRPr lang="en-GB"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GB" sz="1100" dirty="0">
                        <a:solidFill>
                          <a:schemeClr val="tx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35405292"/>
                  </a:ext>
                </a:extLst>
              </a:tr>
            </a:tbl>
          </a:graphicData>
        </a:graphic>
      </p:graphicFrame>
      <p:sp>
        <p:nvSpPr>
          <p:cNvPr id="9" name="TextBox 8">
            <a:extLst>
              <a:ext uri="{FF2B5EF4-FFF2-40B4-BE49-F238E27FC236}">
                <a16:creationId xmlns:a16="http://schemas.microsoft.com/office/drawing/2014/main" id="{B4328D59-DBF3-5A6A-580E-D56F44CD021F}"/>
              </a:ext>
            </a:extLst>
          </p:cNvPr>
          <p:cNvSpPr txBox="1"/>
          <p:nvPr/>
        </p:nvSpPr>
        <p:spPr>
          <a:xfrm>
            <a:off x="838200" y="1599654"/>
            <a:ext cx="6058197" cy="923330"/>
          </a:xfrm>
          <a:prstGeom prst="rect">
            <a:avLst/>
          </a:prstGeom>
          <a:noFill/>
        </p:spPr>
        <p:txBody>
          <a:bodyPr wrap="none" rtlCol="0">
            <a:spAutoFit/>
          </a:bodyPr>
          <a:lstStyle/>
          <a:p>
            <a:pPr marL="285750" indent="-285750">
              <a:buFont typeface="Arial" panose="020B0604020202020204" pitchFamily="34" charset="0"/>
              <a:buChar char="•"/>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set brief accounts for 200 of your 280 marks.  </a:t>
            </a:r>
            <a:endParaRPr lang="en-GB"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judges have a marking sheet with the following criteria </a:t>
            </a:r>
          </a:p>
          <a:p>
            <a:pPr marL="285750" indent="-285750">
              <a:buFont typeface="Arial" panose="020B0604020202020204" pitchFamily="34" charset="0"/>
              <a:buChar char="•"/>
            </a:pPr>
            <a:r>
              <a:rPr lang="en-GB" dirty="0">
                <a:solidFill>
                  <a:srgbClr val="000000"/>
                </a:solidFill>
                <a:latin typeface="Calibri" panose="020F0502020204030204" pitchFamily="34" charset="0"/>
                <a:cs typeface="Calibri" panose="020F0502020204030204" pitchFamily="34" charset="0"/>
              </a:rPr>
              <a:t>Check that you have covered off each element.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0507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CFDC7-7F55-E9CB-AEB8-44EFB7C84850}"/>
              </a:ext>
            </a:extLst>
          </p:cNvPr>
          <p:cNvSpPr>
            <a:spLocks noGrp="1"/>
          </p:cNvSpPr>
          <p:nvPr>
            <p:ph type="title"/>
          </p:nvPr>
        </p:nvSpPr>
        <p:spPr/>
        <p:txBody>
          <a:bodyPr/>
          <a:lstStyle/>
          <a:p>
            <a:r>
              <a:rPr lang="en-US" b="1" dirty="0"/>
              <a:t>Presentation</a:t>
            </a:r>
          </a:p>
        </p:txBody>
      </p:sp>
      <p:sp>
        <p:nvSpPr>
          <p:cNvPr id="3" name="Date Placeholder 2">
            <a:extLst>
              <a:ext uri="{FF2B5EF4-FFF2-40B4-BE49-F238E27FC236}">
                <a16:creationId xmlns:a16="http://schemas.microsoft.com/office/drawing/2014/main" id="{4F064B95-4435-D908-02A3-5376EA1FCA9E}"/>
              </a:ext>
            </a:extLst>
          </p:cNvPr>
          <p:cNvSpPr>
            <a:spLocks noGrp="1"/>
          </p:cNvSpPr>
          <p:nvPr>
            <p:ph type="dt" sz="half" idx="10"/>
          </p:nvPr>
        </p:nvSpPr>
        <p:spPr/>
        <p:txBody>
          <a:bodyPr/>
          <a:lstStyle/>
          <a:p>
            <a:fld id="{36C422F3-AF10-4131-AD87-8F0E7817A31D}" type="datetime1">
              <a:rPr lang="en-GB" smtClean="0"/>
              <a:t>28/01/2025</a:t>
            </a:fld>
            <a:endParaRPr lang="en-GB" dirty="0"/>
          </a:p>
        </p:txBody>
      </p:sp>
      <p:sp>
        <p:nvSpPr>
          <p:cNvPr id="4" name="Slide Number Placeholder 3">
            <a:extLst>
              <a:ext uri="{FF2B5EF4-FFF2-40B4-BE49-F238E27FC236}">
                <a16:creationId xmlns:a16="http://schemas.microsoft.com/office/drawing/2014/main" id="{E274AFBF-7569-BBFF-0D48-469024AD3D44}"/>
              </a:ext>
            </a:extLst>
          </p:cNvPr>
          <p:cNvSpPr>
            <a:spLocks noGrp="1"/>
          </p:cNvSpPr>
          <p:nvPr>
            <p:ph type="sldNum" sz="quarter" idx="12"/>
          </p:nvPr>
        </p:nvSpPr>
        <p:spPr/>
        <p:txBody>
          <a:bodyPr/>
          <a:lstStyle/>
          <a:p>
            <a:fld id="{000657AF-E30C-45DF-9453-12091E4BC953}" type="slidenum">
              <a:rPr lang="en-GB" smtClean="0"/>
              <a:t>4</a:t>
            </a:fld>
            <a:endParaRPr lang="en-GB" dirty="0"/>
          </a:p>
        </p:txBody>
      </p:sp>
      <p:sp>
        <p:nvSpPr>
          <p:cNvPr id="6" name="TextBox 5">
            <a:extLst>
              <a:ext uri="{FF2B5EF4-FFF2-40B4-BE49-F238E27FC236}">
                <a16:creationId xmlns:a16="http://schemas.microsoft.com/office/drawing/2014/main" id="{43D219A8-F421-C4A2-AFDB-560C91E37631}"/>
              </a:ext>
            </a:extLst>
          </p:cNvPr>
          <p:cNvSpPr txBox="1"/>
          <p:nvPr/>
        </p:nvSpPr>
        <p:spPr>
          <a:xfrm>
            <a:off x="838199" y="1859340"/>
            <a:ext cx="10300855" cy="2554545"/>
          </a:xfrm>
          <a:prstGeom prst="rect">
            <a:avLst/>
          </a:prstGeom>
          <a:noFill/>
        </p:spPr>
        <p:txBody>
          <a:bodyPr wrap="square">
            <a:spAutoFit/>
          </a:bodyPr>
          <a:lstStyle/>
          <a:p>
            <a:pPr marL="346075" indent="-285750">
              <a:buFont typeface="Arial" panose="020B0604020202020204" pitchFamily="34" charset="0"/>
              <a:buChar char="•"/>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will have 25 minutes to present and 5 minutes for questions.  </a:t>
            </a:r>
            <a:r>
              <a:rPr lang="en-GB"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Please ensure you present within time.</a:t>
            </a:r>
            <a:br>
              <a:rPr lang="en-GB"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pPr marL="346075" lvl="0" indent="-285750">
              <a:buFont typeface="Arial" panose="020B0604020202020204" pitchFamily="34" charset="0"/>
              <a:buChar char="•"/>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can choose to present in whatever format you wish, remember to use the skills that you learnt at the Presentation Module.</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pPr marL="60325"/>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pPr marL="346075" lvl="0" indent="-285750">
              <a:buFont typeface="Arial" panose="020B0604020202020204" pitchFamily="34" charset="0"/>
              <a:buChar char="•"/>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not be nervous about the presentation, the judges want you to do well and won’t be asking difficult questions.</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998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8213F-6A4A-D8A5-E35E-A2ECD5FD79D1}"/>
              </a:ext>
            </a:extLst>
          </p:cNvPr>
          <p:cNvSpPr>
            <a:spLocks noGrp="1"/>
          </p:cNvSpPr>
          <p:nvPr>
            <p:ph type="title"/>
          </p:nvPr>
        </p:nvSpPr>
        <p:spPr/>
        <p:txBody>
          <a:bodyPr/>
          <a:lstStyle/>
          <a:p>
            <a:r>
              <a:rPr lang="en-US" b="1" dirty="0"/>
              <a:t>General Guidance</a:t>
            </a:r>
          </a:p>
        </p:txBody>
      </p:sp>
      <p:sp>
        <p:nvSpPr>
          <p:cNvPr id="3" name="Date Placeholder 2">
            <a:extLst>
              <a:ext uri="{FF2B5EF4-FFF2-40B4-BE49-F238E27FC236}">
                <a16:creationId xmlns:a16="http://schemas.microsoft.com/office/drawing/2014/main" id="{1F1099D9-F45A-436E-BF7C-504E8413C2DF}"/>
              </a:ext>
            </a:extLst>
          </p:cNvPr>
          <p:cNvSpPr>
            <a:spLocks noGrp="1"/>
          </p:cNvSpPr>
          <p:nvPr>
            <p:ph type="dt" sz="half" idx="10"/>
          </p:nvPr>
        </p:nvSpPr>
        <p:spPr/>
        <p:txBody>
          <a:bodyPr/>
          <a:lstStyle/>
          <a:p>
            <a:fld id="{36C422F3-AF10-4131-AD87-8F0E7817A31D}" type="datetime1">
              <a:rPr lang="en-GB" smtClean="0"/>
              <a:t>28/01/2025</a:t>
            </a:fld>
            <a:endParaRPr lang="en-GB" dirty="0"/>
          </a:p>
        </p:txBody>
      </p:sp>
      <p:sp>
        <p:nvSpPr>
          <p:cNvPr id="4" name="Slide Number Placeholder 3">
            <a:extLst>
              <a:ext uri="{FF2B5EF4-FFF2-40B4-BE49-F238E27FC236}">
                <a16:creationId xmlns:a16="http://schemas.microsoft.com/office/drawing/2014/main" id="{504A252C-D846-445E-60FD-2DD03804E34E}"/>
              </a:ext>
            </a:extLst>
          </p:cNvPr>
          <p:cNvSpPr>
            <a:spLocks noGrp="1"/>
          </p:cNvSpPr>
          <p:nvPr>
            <p:ph type="sldNum" sz="quarter" idx="12"/>
          </p:nvPr>
        </p:nvSpPr>
        <p:spPr/>
        <p:txBody>
          <a:bodyPr/>
          <a:lstStyle/>
          <a:p>
            <a:fld id="{000657AF-E30C-45DF-9453-12091E4BC953}" type="slidenum">
              <a:rPr lang="en-GB" smtClean="0"/>
              <a:t>5</a:t>
            </a:fld>
            <a:endParaRPr lang="en-GB" dirty="0"/>
          </a:p>
        </p:txBody>
      </p:sp>
      <p:sp>
        <p:nvSpPr>
          <p:cNvPr id="6" name="TextBox 5">
            <a:extLst>
              <a:ext uri="{FF2B5EF4-FFF2-40B4-BE49-F238E27FC236}">
                <a16:creationId xmlns:a16="http://schemas.microsoft.com/office/drawing/2014/main" id="{F2EEDBDB-73E0-FA3F-BE50-0FC37A4B9DBA}"/>
              </a:ext>
            </a:extLst>
          </p:cNvPr>
          <p:cNvSpPr txBox="1"/>
          <p:nvPr/>
        </p:nvSpPr>
        <p:spPr>
          <a:xfrm>
            <a:off x="838200" y="1783457"/>
            <a:ext cx="10795000" cy="3447098"/>
          </a:xfrm>
          <a:prstGeom prst="rect">
            <a:avLst/>
          </a:prstGeom>
          <a:noFill/>
        </p:spPr>
        <p:txBody>
          <a:bodyPr wrap="square">
            <a:spAutoFit/>
          </a:bodyPr>
          <a:lstStyle/>
          <a:p>
            <a:r>
              <a:rPr lang="en-GB" sz="1800" b="1" dirty="0">
                <a:solidFill>
                  <a:srgbClr val="000000"/>
                </a:solidFill>
                <a:effectLst/>
                <a:latin typeface="Inter"/>
                <a:ea typeface="Times New Roman" panose="02020603050405020304" pitchFamily="18" charset="0"/>
                <a:cs typeface="Calibri" panose="020F0502020204030204" pitchFamily="34" charset="0"/>
              </a:rPr>
              <a:t> </a:t>
            </a:r>
            <a:endParaRPr lang="en-GB"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mj-lt"/>
              <a:buAutoNum type="arabicPeriod"/>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Read the brief thoroughly</a:t>
            </a:r>
            <a:b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mj-lt"/>
              <a:buAutoNum type="arabicPeriod"/>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Plan ahead</a:t>
            </a:r>
            <a:b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mj-lt"/>
              <a:buAutoNum type="arabicPeriod"/>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Don’t rush it</a:t>
            </a:r>
            <a:b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mj-lt"/>
              <a:buAutoNum type="arabicPeriod"/>
            </a:pPr>
            <a:r>
              <a:rPr lang="en-GB"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Practice</a:t>
            </a:r>
            <a:br>
              <a:rPr lang="en-GB" sz="2000" dirty="0">
                <a:latin typeface="Calibri" panose="020F0502020204030204" pitchFamily="34" charset="0"/>
                <a:ea typeface="Times New Roman" panose="02020603050405020304" pitchFamily="18" charset="0"/>
                <a:cs typeface="Calibri" panose="020F0502020204030204" pitchFamily="34" charset="0"/>
              </a:rPr>
            </a:br>
            <a:endParaRPr lang="en-GB" sz="2000" dirty="0">
              <a:latin typeface="Calibri" panose="020F0502020204030204" pitchFamily="34" charset="0"/>
              <a:ea typeface="Times New Roman" panose="02020603050405020304" pitchFamily="18" charset="0"/>
              <a:cs typeface="Calibri" panose="020F0502020204030204" pitchFamily="34" charset="0"/>
            </a:endParaRPr>
          </a:p>
          <a:p>
            <a:pPr marL="342900" lvl="0" indent="-342900">
              <a:buFont typeface="+mj-lt"/>
              <a:buAutoNum type="arabicPeriod"/>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Make assumptions – if you don’t have all the information you would like, make some sensible assumptions</a:t>
            </a:r>
            <a:r>
              <a:rPr lang="en-GB" sz="2000" dirty="0">
                <a:effectLst/>
                <a:latin typeface="Calibri" panose="020F0502020204030204" pitchFamily="34" charset="0"/>
                <a:cs typeface="Calibri" panose="020F0502020204030204" pitchFamily="34" charset="0"/>
              </a:rPr>
              <a:t> </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0390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26E403F-E4CF-DD47-8C66-9B3D746A88C2}"/>
              </a:ext>
            </a:extLst>
          </p:cNvPr>
          <p:cNvSpPr>
            <a:spLocks noGrp="1"/>
          </p:cNvSpPr>
          <p:nvPr>
            <p:ph type="title"/>
          </p:nvPr>
        </p:nvSpPr>
        <p:spPr/>
        <p:txBody>
          <a:bodyPr/>
          <a:lstStyle/>
          <a:p>
            <a:r>
              <a:rPr lang="en-US" b="1" dirty="0"/>
              <a:t>Marking </a:t>
            </a:r>
          </a:p>
        </p:txBody>
      </p:sp>
      <p:sp>
        <p:nvSpPr>
          <p:cNvPr id="2" name="Date Placeholder 1">
            <a:extLst>
              <a:ext uri="{FF2B5EF4-FFF2-40B4-BE49-F238E27FC236}">
                <a16:creationId xmlns:a16="http://schemas.microsoft.com/office/drawing/2014/main" id="{A16F6FED-1D9F-6E42-9931-AA8D5331CA0A}"/>
              </a:ext>
            </a:extLst>
          </p:cNvPr>
          <p:cNvSpPr>
            <a:spLocks noGrp="1"/>
          </p:cNvSpPr>
          <p:nvPr>
            <p:ph type="dt" sz="half" idx="10"/>
          </p:nvPr>
        </p:nvSpPr>
        <p:spPr/>
        <p:txBody>
          <a:bodyPr/>
          <a:lstStyle/>
          <a:p>
            <a:fld id="{468C20B4-A78B-4C03-9710-3F7C6FC2103E}" type="datetime1">
              <a:rPr lang="en-GB" smtClean="0"/>
              <a:t>28/01/2025</a:t>
            </a:fld>
            <a:endParaRPr lang="en-GB" dirty="0"/>
          </a:p>
        </p:txBody>
      </p:sp>
      <p:sp>
        <p:nvSpPr>
          <p:cNvPr id="3" name="Slide Number Placeholder 2">
            <a:extLst>
              <a:ext uri="{FF2B5EF4-FFF2-40B4-BE49-F238E27FC236}">
                <a16:creationId xmlns:a16="http://schemas.microsoft.com/office/drawing/2014/main" id="{15BD6124-5C32-BE4F-BF60-06BA90B3DC3F}"/>
              </a:ext>
            </a:extLst>
          </p:cNvPr>
          <p:cNvSpPr>
            <a:spLocks noGrp="1"/>
          </p:cNvSpPr>
          <p:nvPr>
            <p:ph type="sldNum" sz="quarter" idx="12"/>
          </p:nvPr>
        </p:nvSpPr>
        <p:spPr/>
        <p:txBody>
          <a:bodyPr/>
          <a:lstStyle/>
          <a:p>
            <a:fld id="{000657AF-E30C-45DF-9453-12091E4BC953}" type="slidenum">
              <a:rPr lang="en-GB" smtClean="0"/>
              <a:t>6</a:t>
            </a:fld>
            <a:endParaRPr lang="en-GB" dirty="0"/>
          </a:p>
        </p:txBody>
      </p:sp>
      <p:sp>
        <p:nvSpPr>
          <p:cNvPr id="9" name="TextBox 8">
            <a:extLst>
              <a:ext uri="{FF2B5EF4-FFF2-40B4-BE49-F238E27FC236}">
                <a16:creationId xmlns:a16="http://schemas.microsoft.com/office/drawing/2014/main" id="{B4328D59-DBF3-5A6A-580E-D56F44CD021F}"/>
              </a:ext>
            </a:extLst>
          </p:cNvPr>
          <p:cNvSpPr txBox="1"/>
          <p:nvPr/>
        </p:nvSpPr>
        <p:spPr>
          <a:xfrm>
            <a:off x="838200" y="1599654"/>
            <a:ext cx="473206" cy="923330"/>
          </a:xfrm>
          <a:prstGeom prst="rect">
            <a:avLst/>
          </a:prstGeom>
          <a:noFill/>
        </p:spPr>
        <p:txBody>
          <a:bodyPr wrap="non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p:txBody>
      </p:sp>
      <p:sp>
        <p:nvSpPr>
          <p:cNvPr id="4" name="TextBox 3">
            <a:extLst>
              <a:ext uri="{FF2B5EF4-FFF2-40B4-BE49-F238E27FC236}">
                <a16:creationId xmlns:a16="http://schemas.microsoft.com/office/drawing/2014/main" id="{8E96E145-97C2-2E74-0402-D7CE84EA5595}"/>
              </a:ext>
            </a:extLst>
          </p:cNvPr>
          <p:cNvSpPr txBox="1"/>
          <p:nvPr/>
        </p:nvSpPr>
        <p:spPr>
          <a:xfrm>
            <a:off x="838200" y="1599654"/>
            <a:ext cx="10515601" cy="3477875"/>
          </a:xfrm>
          <a:prstGeom prst="rect">
            <a:avLst/>
          </a:prstGeom>
          <a:noFill/>
        </p:spPr>
        <p:txBody>
          <a:bodyPr wrap="square" rtlCol="0">
            <a:spAutoFit/>
          </a:bodyPr>
          <a:lstStyle/>
          <a:p>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marks of the set brief will be added to the marks for the modules. The thresholds for grades are as follows:</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Distinction 80%+</a:t>
            </a:r>
            <a:b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Merit 70 – 79%</a:t>
            </a:r>
            <a:b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 56 – 69%</a:t>
            </a:r>
            <a:b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Fail Less than 55%</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146698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771FD-A43B-4244-9DA2-211584078C98}"/>
              </a:ext>
            </a:extLst>
          </p:cNvPr>
          <p:cNvSpPr>
            <a:spLocks noGrp="1"/>
          </p:cNvSpPr>
          <p:nvPr>
            <p:ph type="ctrTitle"/>
          </p:nvPr>
        </p:nvSpPr>
        <p:spPr>
          <a:xfrm>
            <a:off x="1524000" y="1122363"/>
            <a:ext cx="9144000" cy="1043321"/>
          </a:xfrm>
        </p:spPr>
        <p:txBody>
          <a:bodyPr>
            <a:normAutofit/>
          </a:bodyPr>
          <a:lstStyle/>
          <a:p>
            <a:r>
              <a:rPr lang="en-US" sz="2400" b="1" dirty="0"/>
              <a:t>TIPs</a:t>
            </a:r>
          </a:p>
        </p:txBody>
      </p:sp>
      <p:sp>
        <p:nvSpPr>
          <p:cNvPr id="3" name="Subtitle 2">
            <a:extLst>
              <a:ext uri="{FF2B5EF4-FFF2-40B4-BE49-F238E27FC236}">
                <a16:creationId xmlns:a16="http://schemas.microsoft.com/office/drawing/2014/main" id="{5137F7E1-7DF1-E94E-9362-F562F6CAE68D}"/>
              </a:ext>
            </a:extLst>
          </p:cNvPr>
          <p:cNvSpPr>
            <a:spLocks noGrp="1"/>
          </p:cNvSpPr>
          <p:nvPr>
            <p:ph type="subTitle" idx="1"/>
          </p:nvPr>
        </p:nvSpPr>
        <p:spPr>
          <a:xfrm>
            <a:off x="1524000" y="2165684"/>
            <a:ext cx="9144000" cy="3092116"/>
          </a:xfrm>
        </p:spPr>
        <p:txBody>
          <a:bodyPr>
            <a:noAutofit/>
          </a:bodyPr>
          <a:lstStyle/>
          <a:p>
            <a:r>
              <a:rPr lang="en-US" sz="8000" b="1" dirty="0"/>
              <a:t>On making a great presentation </a:t>
            </a:r>
          </a:p>
        </p:txBody>
      </p:sp>
    </p:spTree>
    <p:extLst>
      <p:ext uri="{BB962C8B-B14F-4D97-AF65-F5344CB8AC3E}">
        <p14:creationId xmlns:p14="http://schemas.microsoft.com/office/powerpoint/2010/main" val="531071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AC6251-04D4-A34D-A95F-A75BF9E6B3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427A96-2665-5646-B452-7FEEDCAE8082}"/>
              </a:ext>
            </a:extLst>
          </p:cNvPr>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sz="6000" b="1" dirty="0">
                <a:latin typeface="+mj-lt"/>
              </a:rPr>
              <a:t>Begin at the end </a:t>
            </a:r>
          </a:p>
        </p:txBody>
      </p:sp>
    </p:spTree>
    <p:extLst>
      <p:ext uri="{BB962C8B-B14F-4D97-AF65-F5344CB8AC3E}">
        <p14:creationId xmlns:p14="http://schemas.microsoft.com/office/powerpoint/2010/main" val="3295920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E7820-0EB6-5542-8818-3EB1C71B8E61}"/>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53EFEAA-1157-9944-9CF3-7F1A9C98D6CE}"/>
              </a:ext>
            </a:extLst>
          </p:cNvPr>
          <p:cNvPicPr>
            <a:picLocks noGrp="1" noChangeAspect="1"/>
          </p:cNvPicPr>
          <p:nvPr>
            <p:ph idx="1"/>
          </p:nvPr>
        </p:nvPicPr>
        <p:blipFill>
          <a:blip r:embed="rId2"/>
          <a:stretch>
            <a:fillRect/>
          </a:stretch>
        </p:blipFill>
        <p:spPr>
          <a:xfrm>
            <a:off x="3068986" y="2041390"/>
            <a:ext cx="5052125" cy="3480353"/>
          </a:xfrm>
        </p:spPr>
      </p:pic>
    </p:spTree>
    <p:extLst>
      <p:ext uri="{BB962C8B-B14F-4D97-AF65-F5344CB8AC3E}">
        <p14:creationId xmlns:p14="http://schemas.microsoft.com/office/powerpoint/2010/main" val="1196940250"/>
      </p:ext>
    </p:extLst>
  </p:cSld>
  <p:clrMapOvr>
    <a:masterClrMapping/>
  </p:clrMapOvr>
</p:sld>
</file>

<file path=ppt/theme/theme1.xml><?xml version="1.0" encoding="utf-8"?>
<a:theme xmlns:a="http://schemas.openxmlformats.org/drawingml/2006/main" name="Office Theme">
  <a:themeElements>
    <a:clrScheme name="Gre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IA Font">
      <a:majorFont>
        <a:latin typeface="Inter"/>
        <a:ea typeface=""/>
        <a:cs typeface=""/>
      </a:majorFont>
      <a:minorFont>
        <a:latin typeface="Inter Light BET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13207</TotalTime>
  <Words>640</Words>
  <Application>Microsoft Macintosh PowerPoint</Application>
  <PresentationFormat>Widescreen</PresentationFormat>
  <Paragraphs>118</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Inter</vt:lpstr>
      <vt:lpstr>Inter Light BETA</vt:lpstr>
      <vt:lpstr>Symbol</vt:lpstr>
      <vt:lpstr>Office Theme</vt:lpstr>
      <vt:lpstr>PowerPoint Presentation</vt:lpstr>
      <vt:lpstr>Agenda </vt:lpstr>
      <vt:lpstr>Set Brief Guidelines</vt:lpstr>
      <vt:lpstr>Presentation</vt:lpstr>
      <vt:lpstr>General Guidance</vt:lpstr>
      <vt:lpstr>Marking </vt:lpstr>
      <vt:lpstr>TIPs</vt:lpstr>
      <vt:lpstr>PowerPoint Presentation</vt:lpstr>
      <vt:lpstr>PowerPoint Presentation</vt:lpstr>
      <vt:lpstr>PowerPoint Presentation</vt:lpstr>
      <vt:lpstr>PowerPoint Presentation</vt:lpstr>
      <vt:lpstr>PowerPoint Presentation</vt:lpstr>
      <vt:lpstr>Congratulations </vt:lpstr>
      <vt:lpstr>PowerPoint Presentation</vt:lpstr>
      <vt:lpstr>PowerPoint Presentation</vt:lpstr>
      <vt:lpstr>PowerPoint Presentation</vt:lpstr>
      <vt:lpstr>PowerPoint Presentation</vt:lpstr>
      <vt:lpstr>Don’t </vt:lpstr>
      <vt:lpstr>PowerPoint Presentation</vt:lpstr>
      <vt:lpstr>PowerPoint Presentation</vt:lpstr>
      <vt:lpstr>PowerPoint Presentation</vt:lpstr>
      <vt:lpstr>PowerPoint Presentation</vt:lpstr>
      <vt:lpstr>PowerPoint Presentation</vt:lpstr>
      <vt:lpstr>And persuasive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Terry Martin</dc:creator>
  <cp:lastModifiedBy>Tracey Christian</cp:lastModifiedBy>
  <cp:revision>236</cp:revision>
  <dcterms:created xsi:type="dcterms:W3CDTF">2020-07-22T14:49:04Z</dcterms:created>
  <dcterms:modified xsi:type="dcterms:W3CDTF">2025-01-28T11:55:38Z</dcterms:modified>
</cp:coreProperties>
</file>