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6"/>
  </p:notesMasterIdLst>
  <p:sldIdLst>
    <p:sldId id="256" r:id="rId3"/>
    <p:sldId id="269" r:id="rId4"/>
    <p:sldId id="270" r:id="rId5"/>
    <p:sldId id="12959" r:id="rId6"/>
    <p:sldId id="272" r:id="rId7"/>
    <p:sldId id="12960" r:id="rId8"/>
    <p:sldId id="12961" r:id="rId9"/>
    <p:sldId id="273" r:id="rId10"/>
    <p:sldId id="12962" r:id="rId11"/>
    <p:sldId id="12957" r:id="rId12"/>
    <p:sldId id="12963" r:id="rId13"/>
    <p:sldId id="276" r:id="rId14"/>
    <p:sldId id="129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93" autoAdjust="0"/>
    <p:restoredTop sz="93721" autoAdjust="0"/>
  </p:normalViewPr>
  <p:slideViewPr>
    <p:cSldViewPr snapToGrid="0">
      <p:cViewPr varScale="1">
        <p:scale>
          <a:sx n="105" d="100"/>
          <a:sy n="105" d="100"/>
        </p:scale>
        <p:origin x="68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9F81F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4D3-E74B-B2C4-23FA365B9160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4D3-E74B-B2C4-23FA365B9160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D3-E74B-B2C4-23FA365B916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796-5449-B560-165146AFA042}"/>
              </c:ext>
            </c:extLst>
          </c:dPt>
          <c:cat>
            <c:strRef>
              <c:f>Sheet1!$A$2:$A$5</c:f>
              <c:strCache>
                <c:ptCount val="3"/>
                <c:pt idx="0">
                  <c:v>Aural</c:v>
                </c:pt>
                <c:pt idx="1">
                  <c:v>Verbal</c:v>
                </c:pt>
                <c:pt idx="2">
                  <c:v>Visual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7.0000000000000007E-2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D3-E74B-B2C4-23FA365B9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4B6868-1C84-5B47-962C-094BD81BE10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2BA65D-3CA5-6148-A4D1-B925CC38DA6A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Functional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do? </a:t>
          </a:r>
          <a:endParaRPr lang="en-GB" sz="3200" dirty="0">
            <a:latin typeface="Montserrat" pitchFamily="2" charset="77"/>
          </a:endParaRPr>
        </a:p>
      </dgm:t>
    </dgm:pt>
    <dgm:pt modelId="{B03DDC09-D1D2-2746-B9CC-E398A2E84A3F}" type="parTrans" cxnId="{062F1DAC-CC99-4348-AB54-103538F74921}">
      <dgm:prSet/>
      <dgm:spPr/>
      <dgm:t>
        <a:bodyPr/>
        <a:lstStyle/>
        <a:p>
          <a:endParaRPr lang="en-GB" sz="1400"/>
        </a:p>
      </dgm:t>
    </dgm:pt>
    <dgm:pt modelId="{BF25CBFB-9464-604F-8B07-DC0D53760761}" type="sibTrans" cxnId="{062F1DAC-CC99-4348-AB54-103538F74921}">
      <dgm:prSet/>
      <dgm:spPr/>
      <dgm:t>
        <a:bodyPr/>
        <a:lstStyle/>
        <a:p>
          <a:endParaRPr lang="en-GB" sz="1400"/>
        </a:p>
      </dgm:t>
    </dgm:pt>
    <dgm:pt modelId="{3903DD35-7F13-E246-AB15-9D20E9176C6B}">
      <dgm:prSet custT="1"/>
      <dgm:spPr>
        <a:solidFill>
          <a:srgbClr val="877CEE"/>
        </a:solidFill>
        <a:ln>
          <a:noFill/>
        </a:ln>
      </dgm:spPr>
      <dgm:t>
        <a:bodyPr/>
        <a:lstStyle/>
        <a:p>
          <a:r>
            <a:rPr lang="en-US" sz="2800" b="1" dirty="0">
              <a:latin typeface="Montserrat" pitchFamily="2" charset="77"/>
            </a:rPr>
            <a:t>Dynamic purpose </a:t>
          </a:r>
          <a:br>
            <a:rPr lang="en-US" sz="3200" b="1" dirty="0">
              <a:latin typeface="Montserrat" pitchFamily="2" charset="77"/>
            </a:rPr>
          </a:br>
          <a:r>
            <a:rPr lang="en-US" sz="3200" dirty="0">
              <a:latin typeface="Montserrat" pitchFamily="2" charset="77"/>
            </a:rPr>
            <a:t>– </a:t>
          </a:r>
          <a:br>
            <a:rPr lang="en-US" sz="3200" dirty="0">
              <a:latin typeface="Montserrat" pitchFamily="2" charset="77"/>
            </a:rPr>
          </a:br>
          <a:r>
            <a:rPr lang="en-US" sz="2400" dirty="0">
              <a:latin typeface="Montserrat" pitchFamily="2" charset="77"/>
            </a:rPr>
            <a:t>What do you want the audience to feel?</a:t>
          </a:r>
          <a:endParaRPr lang="en-GB" sz="3200" dirty="0">
            <a:latin typeface="Montserrat" pitchFamily="2" charset="77"/>
          </a:endParaRPr>
        </a:p>
      </dgm:t>
    </dgm:pt>
    <dgm:pt modelId="{3262D58E-5A71-C847-9CF1-0362184F3942}" type="parTrans" cxnId="{7428FC81-BCF1-C147-A2E6-F58592F2F63A}">
      <dgm:prSet/>
      <dgm:spPr/>
      <dgm:t>
        <a:bodyPr/>
        <a:lstStyle/>
        <a:p>
          <a:endParaRPr lang="en-GB" sz="1400"/>
        </a:p>
      </dgm:t>
    </dgm:pt>
    <dgm:pt modelId="{EFA2E329-633A-344E-B826-8C3309F2E998}" type="sibTrans" cxnId="{7428FC81-BCF1-C147-A2E6-F58592F2F63A}">
      <dgm:prSet/>
      <dgm:spPr/>
      <dgm:t>
        <a:bodyPr/>
        <a:lstStyle/>
        <a:p>
          <a:endParaRPr lang="en-GB" sz="1400"/>
        </a:p>
      </dgm:t>
    </dgm:pt>
    <dgm:pt modelId="{70357BFE-47D2-F44F-BBA8-5FA8D64E527F}" type="pres">
      <dgm:prSet presAssocID="{0C4B6868-1C84-5B47-962C-094BD81BE10F}" presName="diagram" presStyleCnt="0">
        <dgm:presLayoutVars>
          <dgm:dir/>
          <dgm:resizeHandles val="exact"/>
        </dgm:presLayoutVars>
      </dgm:prSet>
      <dgm:spPr/>
    </dgm:pt>
    <dgm:pt modelId="{B7876DF9-0621-E440-881F-059662DD8C33}" type="pres">
      <dgm:prSet presAssocID="{B32BA65D-3CA5-6148-A4D1-B925CC38DA6A}" presName="node" presStyleLbl="node1" presStyleIdx="0" presStyleCnt="2" custScaleX="110001" custScaleY="126090">
        <dgm:presLayoutVars>
          <dgm:bulletEnabled val="1"/>
        </dgm:presLayoutVars>
      </dgm:prSet>
      <dgm:spPr>
        <a:prstGeom prst="roundRect">
          <a:avLst/>
        </a:prstGeom>
      </dgm:spPr>
    </dgm:pt>
    <dgm:pt modelId="{272345A0-6E32-414E-93B4-929106EA0CF4}" type="pres">
      <dgm:prSet presAssocID="{BF25CBFB-9464-604F-8B07-DC0D53760761}" presName="sibTrans" presStyleCnt="0"/>
      <dgm:spPr/>
    </dgm:pt>
    <dgm:pt modelId="{A163F00F-67FB-1447-9F3B-3FCD8FA211FB}" type="pres">
      <dgm:prSet presAssocID="{3903DD35-7F13-E246-AB15-9D20E9176C6B}" presName="node" presStyleLbl="node1" presStyleIdx="1" presStyleCnt="2" custScaleX="110001" custScaleY="126090" custLinFactNeighborX="909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334E8032-B7C9-B147-8EF3-A5490AA4E720}" type="presOf" srcId="{0C4B6868-1C84-5B47-962C-094BD81BE10F}" destId="{70357BFE-47D2-F44F-BBA8-5FA8D64E527F}" srcOrd="0" destOrd="0" presId="urn:microsoft.com/office/officeart/2005/8/layout/default"/>
    <dgm:cxn modelId="{87D3303D-A2A3-EB45-9EE1-EAEBDCF5EA73}" type="presOf" srcId="{B32BA65D-3CA5-6148-A4D1-B925CC38DA6A}" destId="{B7876DF9-0621-E440-881F-059662DD8C33}" srcOrd="0" destOrd="0" presId="urn:microsoft.com/office/officeart/2005/8/layout/default"/>
    <dgm:cxn modelId="{E1E53C6C-996B-8C43-8E6C-0B85E4F7A7D0}" type="presOf" srcId="{3903DD35-7F13-E246-AB15-9D20E9176C6B}" destId="{A163F00F-67FB-1447-9F3B-3FCD8FA211FB}" srcOrd="0" destOrd="0" presId="urn:microsoft.com/office/officeart/2005/8/layout/default"/>
    <dgm:cxn modelId="{7428FC81-BCF1-C147-A2E6-F58592F2F63A}" srcId="{0C4B6868-1C84-5B47-962C-094BD81BE10F}" destId="{3903DD35-7F13-E246-AB15-9D20E9176C6B}" srcOrd="1" destOrd="0" parTransId="{3262D58E-5A71-C847-9CF1-0362184F3942}" sibTransId="{EFA2E329-633A-344E-B826-8C3309F2E998}"/>
    <dgm:cxn modelId="{062F1DAC-CC99-4348-AB54-103538F74921}" srcId="{0C4B6868-1C84-5B47-962C-094BD81BE10F}" destId="{B32BA65D-3CA5-6148-A4D1-B925CC38DA6A}" srcOrd="0" destOrd="0" parTransId="{B03DDC09-D1D2-2746-B9CC-E398A2E84A3F}" sibTransId="{BF25CBFB-9464-604F-8B07-DC0D53760761}"/>
    <dgm:cxn modelId="{66FE5BEC-A4F4-BD4A-969A-27B281CFC7C7}" type="presParOf" srcId="{70357BFE-47D2-F44F-BBA8-5FA8D64E527F}" destId="{B7876DF9-0621-E440-881F-059662DD8C33}" srcOrd="0" destOrd="0" presId="urn:microsoft.com/office/officeart/2005/8/layout/default"/>
    <dgm:cxn modelId="{45D6EC2A-982C-4A4A-AFDE-1E87CF4841A5}" type="presParOf" srcId="{70357BFE-47D2-F44F-BBA8-5FA8D64E527F}" destId="{272345A0-6E32-414E-93B4-929106EA0CF4}" srcOrd="1" destOrd="0" presId="urn:microsoft.com/office/officeart/2005/8/layout/default"/>
    <dgm:cxn modelId="{0F239D41-BD1D-AB4E-AB8B-8E2E883A5732}" type="presParOf" srcId="{70357BFE-47D2-F44F-BBA8-5FA8D64E527F}" destId="{A163F00F-67FB-1447-9F3B-3FCD8FA211F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76DF9-0621-E440-881F-059662DD8C33}">
      <dsp:nvSpPr>
        <dsp:cNvPr id="0" name=""/>
        <dsp:cNvSpPr/>
      </dsp:nvSpPr>
      <dsp:spPr>
        <a:xfrm>
          <a:off x="2134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Functional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do? </a:t>
          </a:r>
          <a:endParaRPr lang="en-GB" sz="3200" kern="1200" dirty="0">
            <a:latin typeface="Montserrat" pitchFamily="2" charset="77"/>
          </a:endParaRPr>
        </a:p>
      </dsp:txBody>
      <dsp:txXfrm>
        <a:off x="144962" y="282540"/>
        <a:ext cx="3968524" cy="2640188"/>
      </dsp:txXfrm>
    </dsp:sp>
    <dsp:sp modelId="{A163F00F-67FB-1447-9F3B-3FCD8FA211FB}">
      <dsp:nvSpPr>
        <dsp:cNvPr id="0" name=""/>
        <dsp:cNvSpPr/>
      </dsp:nvSpPr>
      <dsp:spPr>
        <a:xfrm>
          <a:off x="4645189" y="139712"/>
          <a:ext cx="4254180" cy="2925844"/>
        </a:xfrm>
        <a:prstGeom prst="roundRect">
          <a:avLst/>
        </a:prstGeom>
        <a:solidFill>
          <a:srgbClr val="877CE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Montserrat" pitchFamily="2" charset="77"/>
            </a:rPr>
            <a:t>Dynamic purpose </a:t>
          </a:r>
          <a:br>
            <a:rPr lang="en-US" sz="3200" b="1" kern="1200" dirty="0">
              <a:latin typeface="Montserrat" pitchFamily="2" charset="77"/>
            </a:rPr>
          </a:br>
          <a:r>
            <a:rPr lang="en-US" sz="3200" kern="1200" dirty="0">
              <a:latin typeface="Montserrat" pitchFamily="2" charset="77"/>
            </a:rPr>
            <a:t>– </a:t>
          </a:r>
          <a:br>
            <a:rPr lang="en-US" sz="3200" kern="1200" dirty="0">
              <a:latin typeface="Montserrat" pitchFamily="2" charset="77"/>
            </a:rPr>
          </a:br>
          <a:r>
            <a:rPr lang="en-US" sz="2400" kern="1200" dirty="0">
              <a:latin typeface="Montserrat" pitchFamily="2" charset="77"/>
            </a:rPr>
            <a:t>What do you want the audience to feel?</a:t>
          </a:r>
          <a:endParaRPr lang="en-GB" sz="3200" kern="1200" dirty="0">
            <a:latin typeface="Montserrat" pitchFamily="2" charset="77"/>
          </a:endParaRPr>
        </a:p>
      </dsp:txBody>
      <dsp:txXfrm>
        <a:off x="4788017" y="282540"/>
        <a:ext cx="3968524" cy="2640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61AF-A26B-4180-83BB-63510C8AEA1D}" type="datetimeFigureOut">
              <a:rPr lang="en-GB" smtClean="0"/>
              <a:t>17/01/2024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E1417-F764-44C7-B362-9FCC0AA3AB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9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784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2860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30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558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1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6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617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deac62f63_3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8deac62f63_3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3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deac62f6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8deac62f63_1_1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8deac62f63_1_1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43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60338" y="684213"/>
            <a:ext cx="4924426" cy="2770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We recruit the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best people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 the industry so this means that your colleagues are very good</a:t>
            </a:r>
          </a:p>
          <a:p>
            <a:pPr>
              <a:buFontTx/>
              <a:buChar char="•"/>
            </a:pPr>
            <a:r>
              <a:rPr lang="de-DE" sz="1800">
                <a:solidFill>
                  <a:srgbClr val="000000"/>
                </a:solidFill>
                <a:latin typeface="Arial" charset="0"/>
              </a:rPr>
              <a:t>Our </a:t>
            </a:r>
            <a:r>
              <a:rPr lang="de-DE" sz="1800" b="1">
                <a:solidFill>
                  <a:srgbClr val="000000"/>
                </a:solidFill>
                <a:latin typeface="Arial" charset="0"/>
              </a:rPr>
              <a:t>offices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 are located in Weybridge, Madrid, Prague and around the world. All have free car parking.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Benefits package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includes on-site gym, health care insurance, and lots of holiday time</a:t>
            </a:r>
          </a:p>
          <a:p>
            <a:pPr>
              <a:buFontTx/>
              <a:buChar char="•"/>
            </a:pPr>
            <a:r>
              <a:rPr lang="de-DE" sz="1800" b="1">
                <a:solidFill>
                  <a:srgbClr val="000000"/>
                </a:solidFill>
                <a:latin typeface="Arial" charset="0"/>
              </a:rPr>
              <a:t>Facilities back-up support </a:t>
            </a:r>
            <a:r>
              <a:rPr lang="de-DE" sz="1800">
                <a:solidFill>
                  <a:srgbClr val="000000"/>
                </a:solidFill>
                <a:latin typeface="Arial" charset="0"/>
              </a:rPr>
              <a:t>with 24/7 emergency phone line with dedicated support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pPr lvl="1">
              <a:buFontTx/>
              <a:buChar char="•"/>
            </a:pPr>
            <a:endParaRPr lang="de-DE" sz="1500" b="1">
              <a:solidFill>
                <a:srgbClr val="000000"/>
              </a:solidFill>
              <a:latin typeface="Arial" charset="0"/>
            </a:endParaRPr>
          </a:p>
          <a:p>
            <a:r>
              <a:rPr lang="de-DE" sz="1800" b="1">
                <a:solidFill>
                  <a:srgbClr val="000000"/>
                </a:solidFill>
                <a:latin typeface="Arial" charset="0"/>
              </a:rPr>
              <a:t>  </a:t>
            </a:r>
          </a:p>
          <a:p>
            <a:pPr>
              <a:buFontTx/>
              <a:buChar char="•"/>
            </a:pPr>
            <a:endParaRPr lang="de-DE" sz="1800" b="1">
              <a:solidFill>
                <a:srgbClr val="000000"/>
              </a:solidFill>
              <a:latin typeface="Arial" charset="0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D0771-0E0F-4B18-AF8D-7007222F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8BD1-9830-4ABE-BF77-735B51FE1C33}" type="datetime1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DB2F2-02CF-4C5B-AC2F-35183F5C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of Independent Agencies 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485A3-5724-42AD-8E88-1684EDC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126F64A-E9AF-4C88-B76A-6E1A980C29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626" y="2102644"/>
            <a:ext cx="4610100" cy="897732"/>
          </a:xfrm>
        </p:spPr>
        <p:txBody>
          <a:bodyPr/>
          <a:lstStyle>
            <a:lvl1pPr marL="0" indent="0" algn="l">
              <a:buNone/>
              <a:defRPr b="1"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6493C15-691B-4494-BA4A-D1FC4BBB5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5626" y="3000376"/>
            <a:ext cx="4610100" cy="897732"/>
          </a:xfrm>
        </p:spPr>
        <p:txBody>
          <a:bodyPr/>
          <a:lstStyle>
            <a:lvl1pPr marL="0" indent="0" algn="l">
              <a:buNone/>
              <a:defRPr sz="2400" b="0"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64DA7CE-4084-4D4C-8C01-05264B6184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05626" y="3898108"/>
            <a:ext cx="4610100" cy="897732"/>
          </a:xfrm>
        </p:spPr>
        <p:txBody>
          <a:bodyPr/>
          <a:lstStyle>
            <a:lvl1pPr marL="0" indent="0" algn="l">
              <a:buNone/>
              <a:defRPr sz="2000" b="0">
                <a:latin typeface="+mn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29D09-F294-4247-9A7D-9D2EE3629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0888" y="4204099"/>
            <a:ext cx="323850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0443E-7D00-4622-8D2D-987999B86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60272" y="5493540"/>
            <a:ext cx="2650765" cy="1045372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195D9789-543C-4B81-A814-A13F03D2C9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912396"/>
            <a:ext cx="6362700" cy="458114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D843AB-2584-4EA4-9C0D-D95D85E0603F}"/>
              </a:ext>
            </a:extLst>
          </p:cNvPr>
          <p:cNvCxnSpPr/>
          <p:nvPr userDrawn="1"/>
        </p:nvCxnSpPr>
        <p:spPr>
          <a:xfrm>
            <a:off x="6343650" y="2102644"/>
            <a:ext cx="0" cy="2693196"/>
          </a:xfrm>
          <a:prstGeom prst="line">
            <a:avLst/>
          </a:prstGeom>
          <a:ln w="508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87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47F35-69D0-4445-95C2-FB28F725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A9CC96-4787-4E4B-BEB8-F37F83B36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36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04CC2-B3F5-496F-BE1E-C26869CE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5646F32F-BE71-4C37-A17F-7E19F6110564}" type="datetime1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42EA3-68CD-4BD1-9151-AE7E78F3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79378-02EF-49CB-A80C-5A86A6307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76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9327E0-3D4E-475A-8DD4-B45AFBD153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4997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7B2CC3-86E5-4F67-8FC2-4CC8B392D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4997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9E1DC-6D7E-4101-B594-33AC288D39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74DAD76D-AC90-4838-8ED9-223BBA9CD8E1}" type="datetime1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14A50-27E1-41D6-8D69-B3211708D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3B1B-6907-4597-BCA6-B638C1A7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05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50670-EFD4-94FF-CBA9-6D70B1856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70C0F-C591-5917-6F8D-5806B5A65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BBEF7-8A2E-1593-F927-DC7E8380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64C4A-7129-9FF9-0F03-69C8EC96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BB5C-83F4-18FF-B1F7-AC387C99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03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11C2B-CD0C-1094-70ED-9426417C2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7028-0355-E20B-E356-E966FBEF2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B522D-738B-A390-1323-5CE77F53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28196-9525-FA52-5CC5-01847D9C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698D6-FC47-2FDB-7E30-034FAD03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3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78C6-52CF-3F75-B631-4D8DD7A99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A5A48-888B-27BB-61C5-31F214E2F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71C0-E62D-B4A0-9B80-A8610DD0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EDBED-0868-72F8-5146-4B5C5608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C8941-AACE-5174-5B5F-E474067D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5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DF19-E55E-DF07-C9E4-08E9EB1D4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0E3BC-936B-02C0-540E-BFEF2570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E9D16-E9AC-45FC-FBE8-E21106F92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D0D39-9475-10E7-CD9D-D0FBEF9A3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8507E-28A6-3B8E-518A-A44BFB350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27F68-EF0C-F949-13EA-F3A21F64E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2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3CBE-B131-A1FF-3F2D-08A3D3F2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48CC0-5D11-A0B4-5144-E6C0EF8FE7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3DE16-8F3F-4E9E-3A95-1315356E9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07E77-733C-C9F7-FA94-F2C4BE23E9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0B487-6B70-10B7-9BF7-220CC95544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B411B2-8144-81A0-56D1-40560ACD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4B084-30C1-E51D-A00E-890FC9D8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0E81CF-516D-B99D-710C-12C03969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50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959B-E17A-288B-03F1-5A4E4FF17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772537-C034-F78A-0CFC-8189ECE8D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194A6-DBBF-CBA9-F8E2-C4514F6B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06AD0-DDF2-F973-A5FB-11F91989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78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FC5C4-FF17-14A9-5E43-93854D1C7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A17813-EAC0-5D9C-63F6-BADB7CF8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1F910-A230-9327-3EB4-98D7113C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63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6FA6-D026-9149-3145-E11FF086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56685-1C7C-C0D0-6E9D-62885DB40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848EA-8DC7-7092-1A4C-7EDE7178E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97278-5CE0-4971-2275-975E8CB1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21E3B-216E-500A-9105-B510E359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82BFE-06D8-1A25-519E-6FC5FD91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D0771-0E0F-4B18-AF8D-7007222F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20B4-A78B-4C03-9710-3F7C6FC2103E}" type="datetime1">
              <a:rPr lang="en-GB" smtClean="0"/>
              <a:t>17/01/2024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DB2F2-02CF-4C5B-AC2F-35183F5C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Alliance of Independent Agencies 2020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485A3-5724-42AD-8E88-1684EDC4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57EB90-10BC-4EE4-A4A9-9C6B11F5E2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91226" y="158802"/>
            <a:ext cx="6039410" cy="651862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441B2B-4AF9-4B4E-8363-916D94A0F5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9646" y="2155826"/>
            <a:ext cx="4219575" cy="476250"/>
          </a:xfrm>
        </p:spPr>
        <p:txBody>
          <a:bodyPr/>
          <a:lstStyle>
            <a:lvl1pPr marL="0" indent="0" algn="ctr">
              <a:buNone/>
              <a:defRPr b="1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9489EDE-2A1F-4128-8D7E-EEEDCF4C17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9647" y="2701925"/>
            <a:ext cx="4219575" cy="476250"/>
          </a:xfr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8776CA0-3543-4AD6-9D7F-DABBA1FD758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9648" y="3248024"/>
            <a:ext cx="4219575" cy="962025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</a:t>
            </a:r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212F6-CE93-4ED4-9615-F14F17EA06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43275" y="5819776"/>
            <a:ext cx="32385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14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09B5-ECFB-E16B-3930-15971AE93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63719-F789-CCA9-ECD3-F9FFD27EF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7CEC8-8BAB-8250-54B0-801F3F4B5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C87EE-2E4C-20F2-D389-B1245CA3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CAEB1-4366-5D01-EF12-6B6CE331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EDE29-52B9-A38B-DBC7-8018B939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10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914D-04A0-8E00-2E8C-AACBAC07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82A668-0147-C2DD-E876-53CA4B0FF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695C7-66AB-A42E-5863-577535D56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78EF3-A00D-04F1-5F35-49275ED2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12A0D-769D-89E6-A2E9-3AAD34CD6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4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7041CE-BD4F-3BAB-D332-2CC840BF6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1DC33-024C-DCEF-E793-C279B4F46C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B84D4-99F1-D7B6-0597-A27C99A2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5453E-F5F9-9A84-A230-631E8BB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48053-76C1-6341-6017-FDDCEDFFF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4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IA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34A4-23BD-4133-8D61-2DAD9DB0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08971" cy="108281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AFC1-AE14-499B-BCFF-81BBFF15E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1950"/>
            <a:ext cx="5181600" cy="3527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5C1484-161B-463A-B034-09FF62CF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631950"/>
            <a:ext cx="5181600" cy="352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7A942-F615-43BB-8F83-11CDB26E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BAA5268F-FB86-470B-95F4-22EF5FD48398}" type="datetime1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46EED-A9C8-49FE-8DBC-0C63B233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D87B6-F943-449E-AEA1-190C4710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F4D8B8-35D5-48FE-90EC-A86FF039D58D}"/>
              </a:ext>
            </a:extLst>
          </p:cNvPr>
          <p:cNvCxnSpPr/>
          <p:nvPr userDrawn="1"/>
        </p:nvCxnSpPr>
        <p:spPr>
          <a:xfrm>
            <a:off x="838200" y="1447943"/>
            <a:ext cx="105156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39D4EE-2BBC-475F-BE54-032083158BFD}"/>
              </a:ext>
            </a:extLst>
          </p:cNvPr>
          <p:cNvCxnSpPr/>
          <p:nvPr userDrawn="1"/>
        </p:nvCxnSpPr>
        <p:spPr>
          <a:xfrm>
            <a:off x="831571" y="5383006"/>
            <a:ext cx="105156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14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34A4-23BD-4133-8D61-2DAD9DB00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5181600" cy="15541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AFC1-AE14-499B-BCFF-81BBFF15E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27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7A942-F615-43BB-8F83-11CDB26E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246FDC7B-1AC0-498D-9EA5-678133C43D4E}" type="datetime1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46EED-A9C8-49FE-8DBC-0C63B233A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D87B6-F943-449E-AEA1-190C47101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20C5C01-94A4-4C4A-B0B2-4EA2007A49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9" y="154950"/>
            <a:ext cx="5591176" cy="63379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994B8-DA4E-44DB-9A52-94063F86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2BC90D-F950-47F6-A72D-ABFDEC67B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A6119-0AF3-4B54-ACD7-FA816728D0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5100"/>
            <a:ext cx="2743200" cy="206375"/>
          </a:xfrm>
        </p:spPr>
        <p:txBody>
          <a:bodyPr/>
          <a:lstStyle/>
          <a:p>
            <a:fld id="{39F91102-823E-4711-BBBF-FA4F1B40D737}" type="datetime1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D5BDB-96A3-495F-BE02-25018B6B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15100"/>
            <a:ext cx="4114800" cy="206375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B4265-95C2-45FB-BCA0-5DEE54C13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100"/>
            <a:ext cx="2743200" cy="206375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0A3E-A847-4C33-B6C1-0624A0769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2A2BB-DA09-46BE-88B2-C6C944B2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8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6AB09-6831-4DCC-912F-D6B4A60A8D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78C821C9-9772-4C6E-91DC-C91EFD5C7CCA}" type="datetime1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17EA3-0160-43E0-A253-180170F7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53BE9-4B51-406D-92FE-906FF3381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D5C1-66EA-4D6D-B5CF-3CD83776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C69328-7EB0-427C-AE34-A231E7BCA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3B497F-BB11-47BA-B823-08F0F4E9E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D2A571-E829-4A25-9319-058C1119F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A0E2F-EF9F-4D68-9007-17C245644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19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BCF0FA-B2CE-4EC6-A85F-DE7723C7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C96FB1E0-D267-4003-8425-CB6952971551}" type="datetime1">
              <a:rPr lang="en-GB" smtClean="0"/>
              <a:t>17/01/2024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31F7CC-9B43-417E-981C-1ED25439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C12681-29C5-4825-98D0-FF8A30E7B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22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48130-8D13-4099-A40F-F073C56E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4D02F-3F36-4FE2-8933-96EC75BC8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fld id="{36C422F3-AF10-4131-AD87-8F0E7817A31D}" type="datetime1">
              <a:rPr lang="en-GB" smtClean="0"/>
              <a:t>17/01/2024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4B0A5-0AF2-44B2-BDAB-533D7F780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228600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257E-DE01-4466-8C23-ED8341A4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228600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60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B27C-48AA-4C84-BD5F-166AE1B51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7B50-BE93-4F7A-8B79-046E63B62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613A8-F23B-41D8-B7DC-9CCD5960E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BDD97-912D-47C5-BC75-A7A4F96D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6050"/>
            <a:ext cx="2743200" cy="225425"/>
          </a:xfrm>
        </p:spPr>
        <p:txBody>
          <a:bodyPr/>
          <a:lstStyle/>
          <a:p>
            <a:fld id="{07F8E17C-3F8D-4ADE-937B-A87C64C65124}" type="datetime1">
              <a:rPr lang="en-GB" smtClean="0"/>
              <a:t>17/01/2024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05CFF-111D-4A9E-8063-ACFFF5D6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050"/>
            <a:ext cx="4114800" cy="225425"/>
          </a:xfrm>
        </p:spPr>
        <p:txBody>
          <a:bodyPr/>
          <a:lstStyle/>
          <a:p>
            <a:r>
              <a:rPr lang="en-US"/>
              <a:t>Alliance of Independent Agencies 2020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B7D1D-39D4-4E44-A601-537D63FC3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050"/>
            <a:ext cx="2743200" cy="225425"/>
          </a:xfrm>
        </p:spPr>
        <p:txBody>
          <a:bodyPr/>
          <a:lstStyle/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0807F-5B93-4C45-9EC5-240501CF1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6A568-5788-4007-AF43-2A53196A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00B98-24C3-4598-B97F-23FA6A4A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B4567-98F2-4E1C-8085-E6E150216163}" type="datetime1">
              <a:rPr lang="en-GB" smtClean="0"/>
              <a:t>17/01/2024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EBEC0-11B4-484C-8DB6-4A532C2F6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Alliance of Independent Agencies 2020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ACA9C-0DCF-404B-B0C7-F8DB72581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657AF-E30C-45DF-9453-12091E4BC95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F6F3CA-32A7-4857-9A46-A93E0C77AB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53725" y="6143625"/>
            <a:ext cx="323850" cy="285750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364E732-3E2A-48EE-9CC4-83D758FE89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5" y="4943475"/>
            <a:ext cx="3148542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3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2" r:id="rId3"/>
    <p:sldLayoutId id="2147483661" r:id="rId4"/>
    <p:sldLayoutId id="2147483649" r:id="rId5"/>
    <p:sldLayoutId id="2147483650" r:id="rId6"/>
    <p:sldLayoutId id="2147483653" r:id="rId7"/>
    <p:sldLayoutId id="2147483654" r:id="rId8"/>
    <p:sldLayoutId id="2147483656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C9257-649B-9FBF-FD81-93490B44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B7A-AF73-DEDE-873D-ABE386CB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72AD-FEBF-26D0-0C8D-DA1056D460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ED9F5-4B32-ED4D-8C31-034BA8EE4E87}" type="datetimeFigureOut">
              <a:rPr lang="en-US" smtClean="0"/>
              <a:t>1/17/24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AA091-2073-7A40-76DC-B7F2A5FDB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8EA49-0824-08F5-F252-4D0FC974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C1467-80F9-B24B-BEE5-F32AABAFC3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oogle Shape;297;p19">
            <a:extLst>
              <a:ext uri="{FF2B5EF4-FFF2-40B4-BE49-F238E27FC236}">
                <a16:creationId xmlns:a16="http://schemas.microsoft.com/office/drawing/2014/main" id="{0F6EE6FB-DA46-103F-2885-8C6B7CA6D12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3EE319-C203-250A-76F0-25E1BD1EAA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9" name="Google Shape;298;p19">
            <a:extLst>
              <a:ext uri="{FF2B5EF4-FFF2-40B4-BE49-F238E27FC236}">
                <a16:creationId xmlns:a16="http://schemas.microsoft.com/office/drawing/2014/main" id="{BC788C84-49E5-4797-AD8C-35AE17D96183}"/>
              </a:ext>
            </a:extLst>
          </p:cNvPr>
          <p:cNvSpPr/>
          <p:nvPr userDrawn="1"/>
        </p:nvSpPr>
        <p:spPr>
          <a:xfrm>
            <a:off x="530116" y="-6449325"/>
            <a:ext cx="15716100" cy="196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Picture 9" descr="A close-up of a logo&#10;&#10;Description automatically generated">
            <a:extLst>
              <a:ext uri="{FF2B5EF4-FFF2-40B4-BE49-F238E27FC236}">
                <a16:creationId xmlns:a16="http://schemas.microsoft.com/office/drawing/2014/main" id="{601A1F85-90A7-ADBA-A300-CBE7FBD2F6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568100" y="5936091"/>
            <a:ext cx="1169714" cy="51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654641-19E5-463A-BB65-011ED48605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Presenting with Impact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A2914-7E78-4187-B19C-24E348463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Tessa Morton</a:t>
            </a:r>
          </a:p>
          <a:p>
            <a:r>
              <a:rPr lang="en-GB" dirty="0"/>
              <a:t>Lesley  </a:t>
            </a:r>
            <a:r>
              <a:rPr lang="en-GB" dirty="0" err="1"/>
              <a:t>Vickerage</a:t>
            </a:r>
            <a:r>
              <a:rPr lang="en-GB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DD128-2399-40D3-9E6B-694E1B7853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47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Allies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Stop</a:t>
            </a: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Breathe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out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Count to 3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Notice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255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Creativity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Point of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difference 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Being you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original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Right brain 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stimulus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13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460155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" name="Picture 5" descr="A black circle with a black background&#10;&#10;Description automatically generated">
            <a:extLst>
              <a:ext uri="{FF2B5EF4-FFF2-40B4-BE49-F238E27FC236}">
                <a16:creationId xmlns:a16="http://schemas.microsoft.com/office/drawing/2014/main" id="{C7961B16-0CEE-4094-EBAB-81A15EEEF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13" y="1312563"/>
            <a:ext cx="4207254" cy="4033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D6E697-F399-04C2-B704-8B9B2D70666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F81F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890"/>
                    </a14:imgEffect>
                    <a14:imgEffect>
                      <a14:saturation sat="47000"/>
                    </a14:imgEffect>
                    <a14:imgEffect>
                      <a14:brightnessContrast bright="24000" contrast="52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941074" y="1544525"/>
            <a:ext cx="2878532" cy="3545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87218-7CAD-05B0-DD0D-9CEC8BA35831}"/>
              </a:ext>
            </a:extLst>
          </p:cNvPr>
          <p:cNvSpPr txBox="1"/>
          <p:nvPr/>
        </p:nvSpPr>
        <p:spPr>
          <a:xfrm>
            <a:off x="8947011" y="1420773"/>
            <a:ext cx="2961983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Creative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Emotions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Images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Concepts</a:t>
            </a:r>
          </a:p>
          <a:p>
            <a:pPr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LT memory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2D0F51-BED3-79A3-C994-3B1A78F1AD3A}"/>
              </a:ext>
            </a:extLst>
          </p:cNvPr>
          <p:cNvSpPr txBox="1"/>
          <p:nvPr/>
        </p:nvSpPr>
        <p:spPr>
          <a:xfrm>
            <a:off x="1581470" y="1420773"/>
            <a:ext cx="2232200" cy="3810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Logic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Order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Fact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Numbers</a:t>
            </a:r>
          </a:p>
          <a:p>
            <a:pPr algn="r">
              <a:lnSpc>
                <a:spcPct val="250000"/>
              </a:lnSpc>
            </a:pPr>
            <a:r>
              <a:rPr lang="en-US" sz="2000" dirty="0">
                <a:latin typeface="Montserrat" pitchFamily="2" charset="77"/>
              </a:rPr>
              <a:t>ST Memory</a:t>
            </a:r>
          </a:p>
        </p:txBody>
      </p:sp>
    </p:spTree>
    <p:extLst>
      <p:ext uri="{BB962C8B-B14F-4D97-AF65-F5344CB8AC3E}">
        <p14:creationId xmlns:p14="http://schemas.microsoft.com/office/powerpoint/2010/main" val="7128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Test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Practice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Feedback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Refine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Practice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925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8E34ED-C60F-F098-69D1-FBB6A1B544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3F133-5061-003D-443D-93340CAF6B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784179" y="2023848"/>
            <a:ext cx="91186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4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/>
          <p:nvPr/>
        </p:nvSpPr>
        <p:spPr>
          <a:xfrm>
            <a:off x="2532600" y="147010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I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nformation	           Dynamic Purpose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2532600" y="2142850"/>
            <a:ext cx="6472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M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ap your journey	Act I, II and III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2532600" y="2797900"/>
            <a:ext cx="7720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P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erformance		Energy and connection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2532600" y="3452950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A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llies			Stop and Breathe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2532600" y="4081525"/>
            <a:ext cx="71268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C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reativity			Originality 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2532600" y="4741675"/>
            <a:ext cx="80355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T</a:t>
            </a:r>
            <a:r>
              <a:rPr lang="en-US" sz="2600" dirty="0">
                <a:latin typeface="Montserrat" pitchFamily="2" charset="77"/>
                <a:ea typeface="DM Sans"/>
                <a:cs typeface="DM Sans"/>
                <a:sym typeface="DM Sans"/>
              </a:rPr>
              <a:t>est				Practice and feedback</a:t>
            </a:r>
            <a:endParaRPr sz="2600" dirty="0"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pic>
        <p:nvPicPr>
          <p:cNvPr id="8" name="Picture 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D8F9D2D6-C1E1-A92D-FAE0-17CB717C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20" y="1523890"/>
            <a:ext cx="562200" cy="562200"/>
          </a:xfrm>
          <a:prstGeom prst="rect">
            <a:avLst/>
          </a:prstGeom>
          <a:solidFill>
            <a:srgbClr val="9F81F6"/>
          </a:solidFill>
          <a:ln>
            <a:solidFill>
              <a:srgbClr val="877CE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67ED5B-85D4-EB5F-7E62-85F551541A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23520" y="2183571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A2240-AD72-DC5C-C517-40CF0574F5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3520" y="2843252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DAE66B-ACD0-7D43-9D65-E9BC3E5BF4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823520" y="3502933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DAAA63-1A1B-971F-BA7C-D39E174ACD3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823520" y="4162614"/>
            <a:ext cx="562200" cy="562200"/>
          </a:xfrm>
          <a:prstGeom prst="rect">
            <a:avLst/>
          </a:prstGeom>
          <a:solidFill>
            <a:srgbClr val="9F81F6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C2B3BF-3729-3AD4-066C-2A8A1D1EE0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834950" y="4822294"/>
            <a:ext cx="562200" cy="562200"/>
          </a:xfrm>
          <a:prstGeom prst="rect">
            <a:avLst/>
          </a:prstGeom>
          <a:solidFill>
            <a:srgbClr val="9F81F6"/>
          </a:solidFill>
        </p:spPr>
      </p:pic>
    </p:spTree>
    <p:extLst>
      <p:ext uri="{BB962C8B-B14F-4D97-AF65-F5344CB8AC3E}">
        <p14:creationId xmlns:p14="http://schemas.microsoft.com/office/powerpoint/2010/main" val="39142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dirty="0">
                <a:solidFill>
                  <a:srgbClr val="2B354F"/>
                </a:solidFill>
                <a:latin typeface="Montserrat" pitchFamily="50" charset="0"/>
              </a:rPr>
              <a:t>Information</a:t>
            </a:r>
            <a:endParaRPr lang="en-GB" sz="4000" b="0" dirty="0">
              <a:solidFill>
                <a:srgbClr val="2B354F"/>
              </a:solidFill>
              <a:latin typeface="Montserrat" pitchFamily="50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Why?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What?</a:t>
            </a: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Who?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How?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5236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06519" y="415184"/>
            <a:ext cx="8156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                </a:t>
            </a:r>
            <a:r>
              <a:rPr lang="en-US" sz="4000" dirty="0">
                <a:latin typeface="Montserrat" pitchFamily="2" charset="77"/>
                <a:ea typeface="DM Sans"/>
                <a:cs typeface="DM Sans"/>
                <a:sym typeface="DM Sans"/>
              </a:rPr>
              <a:t> Information</a:t>
            </a:r>
            <a:r>
              <a:rPr lang="en-US" sz="4000" dirty="0">
                <a:solidFill>
                  <a:srgbClr val="877CEE"/>
                </a:solidFill>
                <a:latin typeface="Montserrat" pitchFamily="2" charset="77"/>
                <a:ea typeface="DM Sans"/>
                <a:cs typeface="DM Sans"/>
                <a:sym typeface="DM Sans"/>
              </a:rPr>
              <a:t> </a:t>
            </a:r>
            <a:endParaRPr sz="4000" dirty="0">
              <a:solidFill>
                <a:srgbClr val="877CEE"/>
              </a:solidFill>
              <a:latin typeface="Montserrat" pitchFamily="2" charset="77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1EC28C8-3919-8841-DFA8-FFCC351073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46315" y="2003816"/>
          <a:ext cx="8899370" cy="3205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5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7876DF9-0621-E440-881F-059662DD8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63F00F-67FB-1447-9F3B-3FCD8FA21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Mapping</a:t>
            </a:r>
          </a:p>
        </p:txBody>
      </p:sp>
      <p:sp>
        <p:nvSpPr>
          <p:cNvPr id="44" name="Oval 43"/>
          <p:cNvSpPr/>
          <p:nvPr/>
        </p:nvSpPr>
        <p:spPr>
          <a:xfrm>
            <a:off x="1406765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Act 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hook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58185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interest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520883" y="2290533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Act</a:t>
            </a: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111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i="1" dirty="0">
                <a:solidFill>
                  <a:prstClr val="white"/>
                </a:solidFill>
                <a:latin typeface="Montserrat" pitchFamily="50" charset="0"/>
              </a:rPr>
              <a:t>Strong feeling</a:t>
            </a:r>
            <a:endParaRPr kumimoji="0" lang="en-GB" sz="2133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4021044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7105312" y="2295066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951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17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C1D0AFD6-4A5F-4513-B9BD-D465B4CCF6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61" tIns="51929" rIns="103861" bIns="51929" rtlCol="0" anchor="ctr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74191"/>
            <a:ext cx="12192000" cy="755716"/>
          </a:xfrm>
          <a:noFill/>
          <a:ln>
            <a:noFill/>
          </a:ln>
        </p:spPr>
        <p:txBody>
          <a:bodyPr vert="horz" wrap="square" lIns="0" tIns="38943" rIns="77887" bIns="38943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GB" sz="4000" b="0" dirty="0">
                <a:solidFill>
                  <a:srgbClr val="2B354F"/>
                </a:solidFill>
                <a:latin typeface="Montserrat" pitchFamily="50" charset="0"/>
              </a:rPr>
              <a:t>Performance</a:t>
            </a:r>
          </a:p>
        </p:txBody>
      </p:sp>
      <p:sp>
        <p:nvSpPr>
          <p:cNvPr id="44" name="Oval 43"/>
          <p:cNvSpPr/>
          <p:nvPr/>
        </p:nvSpPr>
        <p:spPr>
          <a:xfrm>
            <a:off x="9584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Bring to life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6281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Audience</a:t>
            </a:r>
          </a:p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 relationship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6297873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Energy</a:t>
            </a:r>
          </a:p>
        </p:txBody>
      </p:sp>
      <p:sp>
        <p:nvSpPr>
          <p:cNvPr id="47" name="Oval 46"/>
          <p:cNvSpPr/>
          <p:nvPr/>
        </p:nvSpPr>
        <p:spPr>
          <a:xfrm>
            <a:off x="8967574" y="2359696"/>
            <a:ext cx="2265956" cy="2265956"/>
          </a:xfrm>
          <a:prstGeom prst="ellipse">
            <a:avLst/>
          </a:prstGeom>
          <a:solidFill>
            <a:srgbClr val="9F81F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133" b="1" dirty="0">
                <a:solidFill>
                  <a:prstClr val="white"/>
                </a:solidFill>
                <a:latin typeface="Montserrat" pitchFamily="50" charset="0"/>
              </a:rPr>
              <a:t>Congruency</a:t>
            </a:r>
            <a:endParaRPr kumimoji="0" lang="en-GB" sz="21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50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8EB7BC-802B-428D-BE77-D7056FD32536}"/>
              </a:ext>
            </a:extLst>
          </p:cNvPr>
          <p:cNvSpPr/>
          <p:nvPr/>
        </p:nvSpPr>
        <p:spPr>
          <a:xfrm>
            <a:off x="10126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8AA67F-8724-4258-9277-6AA9A0B45008}"/>
              </a:ext>
            </a:extLst>
          </p:cNvPr>
          <p:cNvSpPr/>
          <p:nvPr/>
        </p:nvSpPr>
        <p:spPr>
          <a:xfrm>
            <a:off x="371773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0DF9EE-B5AE-4789-A672-0C24F76FADEF}"/>
              </a:ext>
            </a:extLst>
          </p:cNvPr>
          <p:cNvSpPr/>
          <p:nvPr/>
        </p:nvSpPr>
        <p:spPr>
          <a:xfrm>
            <a:off x="6494275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BF11A02-AF8E-4FA5-B4B6-9F3E9EFC9BF1}"/>
              </a:ext>
            </a:extLst>
          </p:cNvPr>
          <p:cNvSpPr/>
          <p:nvPr/>
        </p:nvSpPr>
        <p:spPr>
          <a:xfrm>
            <a:off x="9108888" y="2290533"/>
            <a:ext cx="606612" cy="606612"/>
          </a:xfrm>
          <a:prstGeom prst="ellipse">
            <a:avLst/>
          </a:prstGeom>
          <a:solidFill>
            <a:srgbClr val="9095A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50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077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3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/>
          <p:nvPr/>
        </p:nvSpPr>
        <p:spPr>
          <a:xfrm>
            <a:off x="1581470" y="188259"/>
            <a:ext cx="8156100" cy="645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rgbClr val="877CEE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6B0AF0-431C-D766-5E27-0FE48AEB7838}"/>
              </a:ext>
            </a:extLst>
          </p:cNvPr>
          <p:cNvGraphicFramePr/>
          <p:nvPr/>
        </p:nvGraphicFramePr>
        <p:xfrm>
          <a:off x="1350069" y="388246"/>
          <a:ext cx="10285339" cy="6081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3A9884F-7A30-5B60-FE5E-A91ACFDE495A}"/>
              </a:ext>
            </a:extLst>
          </p:cNvPr>
          <p:cNvSpPr txBox="1"/>
          <p:nvPr/>
        </p:nvSpPr>
        <p:spPr>
          <a:xfrm>
            <a:off x="3541059" y="2649205"/>
            <a:ext cx="18108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0F3EE"/>
                </a:solidFill>
                <a:latin typeface="Montserrat" pitchFamily="2" charset="77"/>
              </a:rPr>
              <a:t>55%</a:t>
            </a:r>
          </a:p>
          <a:p>
            <a:pPr algn="ctr"/>
            <a:r>
              <a:rPr lang="en-US" sz="3200" dirty="0">
                <a:solidFill>
                  <a:srgbClr val="F0F3EE"/>
                </a:solidFill>
                <a:latin typeface="Montserrat" pitchFamily="2" charset="77"/>
              </a:rPr>
              <a:t>Visual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E85A4-4C12-E51E-97DA-11C3CB735556}"/>
              </a:ext>
            </a:extLst>
          </p:cNvPr>
          <p:cNvSpPr txBox="1"/>
          <p:nvPr/>
        </p:nvSpPr>
        <p:spPr>
          <a:xfrm>
            <a:off x="6373906" y="2433761"/>
            <a:ext cx="16046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0F3EE"/>
                </a:solidFill>
                <a:latin typeface="Montserrat" pitchFamily="2" charset="77"/>
              </a:rPr>
              <a:t>38%</a:t>
            </a:r>
          </a:p>
          <a:p>
            <a:pPr algn="ctr"/>
            <a:r>
              <a:rPr lang="en-US" sz="2400" dirty="0">
                <a:solidFill>
                  <a:srgbClr val="F0F3EE"/>
                </a:solidFill>
                <a:latin typeface="Montserrat" pitchFamily="2" charset="77"/>
              </a:rPr>
              <a:t>Aural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E362B3-5A59-EF02-7DA9-A81FED304109}"/>
              </a:ext>
            </a:extLst>
          </p:cNvPr>
          <p:cNvSpPr txBox="1"/>
          <p:nvPr/>
        </p:nvSpPr>
        <p:spPr>
          <a:xfrm>
            <a:off x="6373906" y="4710912"/>
            <a:ext cx="1604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0F3EE"/>
                </a:solidFill>
                <a:latin typeface="Montserrat" pitchFamily="2" charset="77"/>
              </a:rPr>
              <a:t>7%</a:t>
            </a:r>
          </a:p>
          <a:p>
            <a:pPr algn="ctr"/>
            <a:r>
              <a:rPr lang="en-US" dirty="0">
                <a:solidFill>
                  <a:srgbClr val="F0F3EE"/>
                </a:solidFill>
                <a:latin typeface="Montserrat" pitchFamily="2" charset="77"/>
              </a:rPr>
              <a:t>Verbal</a:t>
            </a:r>
          </a:p>
        </p:txBody>
      </p:sp>
    </p:spTree>
    <p:extLst>
      <p:ext uri="{BB962C8B-B14F-4D97-AF65-F5344CB8AC3E}">
        <p14:creationId xmlns:p14="http://schemas.microsoft.com/office/powerpoint/2010/main" val="20675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662A9C55-2ECB-864D-8F2E-39D22C18F5DA}"/>
              </a:ext>
            </a:extLst>
          </p:cNvPr>
          <p:cNvSpPr/>
          <p:nvPr/>
        </p:nvSpPr>
        <p:spPr>
          <a:xfrm>
            <a:off x="0" y="0"/>
            <a:ext cx="13567670" cy="6858000"/>
          </a:xfrm>
          <a:custGeom>
            <a:avLst/>
            <a:gdLst>
              <a:gd name="connsiteX0" fmla="*/ 491800 w 11677650"/>
              <a:gd name="connsiteY0" fmla="*/ 0 h 6858000"/>
              <a:gd name="connsiteX1" fmla="*/ 11677650 w 11677650"/>
              <a:gd name="connsiteY1" fmla="*/ 0 h 6858000"/>
              <a:gd name="connsiteX2" fmla="*/ 11677650 w 11677650"/>
              <a:gd name="connsiteY2" fmla="*/ 6858000 h 6858000"/>
              <a:gd name="connsiteX3" fmla="*/ 491800 w 11677650"/>
              <a:gd name="connsiteY3" fmla="*/ 6858000 h 6858000"/>
              <a:gd name="connsiteX4" fmla="*/ 476825 w 11677650"/>
              <a:gd name="connsiteY4" fmla="*/ 6810466 h 6858000"/>
              <a:gd name="connsiteX5" fmla="*/ 0 w 11677650"/>
              <a:gd name="connsiteY5" fmla="*/ 3429000 h 6858000"/>
              <a:gd name="connsiteX6" fmla="*/ 476825 w 11677650"/>
              <a:gd name="connsiteY6" fmla="*/ 4753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77650" h="6858000">
                <a:moveTo>
                  <a:pt x="491800" y="0"/>
                </a:moveTo>
                <a:lnTo>
                  <a:pt x="11677650" y="0"/>
                </a:lnTo>
                <a:lnTo>
                  <a:pt x="11677650" y="6858000"/>
                </a:lnTo>
                <a:lnTo>
                  <a:pt x="491800" y="6858000"/>
                </a:lnTo>
                <a:lnTo>
                  <a:pt x="476825" y="6810466"/>
                </a:lnTo>
                <a:cubicBezTo>
                  <a:pt x="168350" y="5756071"/>
                  <a:pt x="0" y="4617141"/>
                  <a:pt x="0" y="3429000"/>
                </a:cubicBezTo>
                <a:cubicBezTo>
                  <a:pt x="0" y="2240860"/>
                  <a:pt x="168350" y="1101930"/>
                  <a:pt x="476825" y="47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Google Shape;205;p16"/>
          <p:cNvSpPr/>
          <p:nvPr/>
        </p:nvSpPr>
        <p:spPr>
          <a:xfrm>
            <a:off x="3048000" y="-2711142"/>
            <a:ext cx="6096000" cy="14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"/>
                <a:ea typeface="Gill Sans"/>
                <a:cs typeface="Gill Sans"/>
                <a:sym typeface="Gill Sans"/>
              </a:rPr>
              <a:t>        +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Google Shape;206;p16"/>
          <p:cNvSpPr txBox="1"/>
          <p:nvPr/>
        </p:nvSpPr>
        <p:spPr>
          <a:xfrm>
            <a:off x="2247275" y="26304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Proximity and centering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224727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Position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242782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01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4897800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Posture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4897800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Effect on you and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the audience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5078345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02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548325" y="21083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Projection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7548325" y="2626650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Landing your points, make an impact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7728870" y="16892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03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5" name="Google Shape;215;p16"/>
          <p:cNvSpPr txBox="1"/>
          <p:nvPr/>
        </p:nvSpPr>
        <p:spPr>
          <a:xfrm>
            <a:off x="2247288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Where do you want the focus to be?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6" name="Google Shape;216;p16"/>
          <p:cNvSpPr txBox="1"/>
          <p:nvPr/>
        </p:nvSpPr>
        <p:spPr>
          <a:xfrm>
            <a:off x="2247275" y="4631988"/>
            <a:ext cx="2396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Distraction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7" name="Google Shape;217;p16"/>
          <p:cNvSpPr txBox="1"/>
          <p:nvPr/>
        </p:nvSpPr>
        <p:spPr>
          <a:xfrm>
            <a:off x="2427820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04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8" name="Google Shape;218;p16"/>
          <p:cNvSpPr txBox="1"/>
          <p:nvPr/>
        </p:nvSpPr>
        <p:spPr>
          <a:xfrm>
            <a:off x="46741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Disruption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19" name="Google Shape;219;p16"/>
          <p:cNvSpPr txBox="1"/>
          <p:nvPr/>
        </p:nvSpPr>
        <p:spPr>
          <a:xfrm>
            <a:off x="4897813" y="5241588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Effective facilitation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50783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05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1" name="Google Shape;221;p16"/>
          <p:cNvSpPr txBox="1"/>
          <p:nvPr/>
        </p:nvSpPr>
        <p:spPr>
          <a:xfrm>
            <a:off x="7324675" y="4108488"/>
            <a:ext cx="2843700" cy="10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Disconnect</a:t>
            </a:r>
            <a:endParaRPr kumimoji="0" sz="24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2" name="Google Shape;222;p16"/>
          <p:cNvSpPr txBox="1"/>
          <p:nvPr/>
        </p:nvSpPr>
        <p:spPr>
          <a:xfrm>
            <a:off x="7548338" y="5186113"/>
            <a:ext cx="239640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Conscious interactive moments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3" name="Google Shape;223;p16"/>
          <p:cNvSpPr txBox="1"/>
          <p:nvPr/>
        </p:nvSpPr>
        <p:spPr>
          <a:xfrm>
            <a:off x="7728845" y="4260888"/>
            <a:ext cx="20352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A3F61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06</a:t>
            </a:r>
            <a:endParaRPr kumimoji="0" sz="3000" b="1" i="0" u="none" strike="noStrike" kern="1200" cap="none" spc="0" normalizeH="0" baseline="0" noProof="0">
              <a:ln>
                <a:noFill/>
              </a:ln>
              <a:solidFill>
                <a:srgbClr val="1A3F61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8415354" y="1095333"/>
            <a:ext cx="561381" cy="444417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oogle Shape;225;p16"/>
          <p:cNvGrpSpPr/>
          <p:nvPr/>
        </p:nvGrpSpPr>
        <p:grpSpPr>
          <a:xfrm>
            <a:off x="3114449" y="977425"/>
            <a:ext cx="662107" cy="680249"/>
            <a:chOff x="-46779100" y="3938500"/>
            <a:chExt cx="299325" cy="298525"/>
          </a:xfrm>
        </p:grpSpPr>
        <p:sp>
          <p:nvSpPr>
            <p:cNvPr id="226" name="Google Shape;226;p16"/>
            <p:cNvSpPr/>
            <p:nvPr/>
          </p:nvSpPr>
          <p:spPr>
            <a:xfrm>
              <a:off x="-46656225" y="4061375"/>
              <a:ext cx="53575" cy="52775"/>
            </a:xfrm>
            <a:custGeom>
              <a:avLst/>
              <a:gdLst/>
              <a:ahLst/>
              <a:cxnLst/>
              <a:rect l="l" t="t" r="r" b="b"/>
              <a:pathLst>
                <a:path w="2143" h="2111" extrusionOk="0">
                  <a:moveTo>
                    <a:pt x="1071" y="0"/>
                  </a:moveTo>
                  <a:cubicBezTo>
                    <a:pt x="473" y="0"/>
                    <a:pt x="0" y="473"/>
                    <a:pt x="0" y="1071"/>
                  </a:cubicBezTo>
                  <a:cubicBezTo>
                    <a:pt x="0" y="1638"/>
                    <a:pt x="473" y="2111"/>
                    <a:pt x="1071" y="2111"/>
                  </a:cubicBezTo>
                  <a:cubicBezTo>
                    <a:pt x="1670" y="2111"/>
                    <a:pt x="2143" y="1638"/>
                    <a:pt x="2143" y="1071"/>
                  </a:cubicBezTo>
                  <a:cubicBezTo>
                    <a:pt x="2079" y="473"/>
                    <a:pt x="1607" y="0"/>
                    <a:pt x="107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46779100" y="3938500"/>
              <a:ext cx="299325" cy="298525"/>
            </a:xfrm>
            <a:custGeom>
              <a:avLst/>
              <a:gdLst/>
              <a:ahLst/>
              <a:cxnLst/>
              <a:rect l="l" t="t" r="r" b="b"/>
              <a:pathLst>
                <a:path w="11973" h="11941" extrusionOk="0">
                  <a:moveTo>
                    <a:pt x="6301" y="1418"/>
                  </a:moveTo>
                  <a:cubicBezTo>
                    <a:pt x="8538" y="1607"/>
                    <a:pt x="10366" y="3371"/>
                    <a:pt x="10523" y="5608"/>
                  </a:cubicBezTo>
                  <a:lnTo>
                    <a:pt x="9798" y="5608"/>
                  </a:lnTo>
                  <a:cubicBezTo>
                    <a:pt x="9641" y="3781"/>
                    <a:pt x="8160" y="2300"/>
                    <a:pt x="6301" y="2111"/>
                  </a:cubicBezTo>
                  <a:lnTo>
                    <a:pt x="6301" y="1418"/>
                  </a:lnTo>
                  <a:close/>
                  <a:moveTo>
                    <a:pt x="5640" y="1450"/>
                  </a:moveTo>
                  <a:lnTo>
                    <a:pt x="5640" y="2143"/>
                  </a:lnTo>
                  <a:cubicBezTo>
                    <a:pt x="3781" y="2300"/>
                    <a:pt x="2332" y="3812"/>
                    <a:pt x="2111" y="5671"/>
                  </a:cubicBezTo>
                  <a:lnTo>
                    <a:pt x="1418" y="5671"/>
                  </a:lnTo>
                  <a:cubicBezTo>
                    <a:pt x="1576" y="3371"/>
                    <a:pt x="3371" y="1607"/>
                    <a:pt x="5640" y="1450"/>
                  </a:cubicBezTo>
                  <a:close/>
                  <a:moveTo>
                    <a:pt x="6333" y="2899"/>
                  </a:moveTo>
                  <a:cubicBezTo>
                    <a:pt x="7782" y="3056"/>
                    <a:pt x="8948" y="4190"/>
                    <a:pt x="9105" y="5671"/>
                  </a:cubicBezTo>
                  <a:lnTo>
                    <a:pt x="8790" y="5671"/>
                  </a:lnTo>
                  <a:cubicBezTo>
                    <a:pt x="8570" y="5671"/>
                    <a:pt x="8412" y="5829"/>
                    <a:pt x="8412" y="6018"/>
                  </a:cubicBezTo>
                  <a:cubicBezTo>
                    <a:pt x="8412" y="6175"/>
                    <a:pt x="8570" y="6333"/>
                    <a:pt x="8790" y="6333"/>
                  </a:cubicBezTo>
                  <a:lnTo>
                    <a:pt x="9105" y="6333"/>
                  </a:lnTo>
                  <a:cubicBezTo>
                    <a:pt x="8948" y="7782"/>
                    <a:pt x="7782" y="8916"/>
                    <a:pt x="6333" y="9137"/>
                  </a:cubicBezTo>
                  <a:lnTo>
                    <a:pt x="6333" y="8822"/>
                  </a:lnTo>
                  <a:cubicBezTo>
                    <a:pt x="6333" y="8601"/>
                    <a:pt x="6175" y="8444"/>
                    <a:pt x="5986" y="8444"/>
                  </a:cubicBezTo>
                  <a:cubicBezTo>
                    <a:pt x="5797" y="8444"/>
                    <a:pt x="5640" y="8601"/>
                    <a:pt x="5640" y="8822"/>
                  </a:cubicBezTo>
                  <a:lnTo>
                    <a:pt x="5640" y="9137"/>
                  </a:lnTo>
                  <a:cubicBezTo>
                    <a:pt x="4191" y="8979"/>
                    <a:pt x="3025" y="7814"/>
                    <a:pt x="2867" y="6364"/>
                  </a:cubicBezTo>
                  <a:lnTo>
                    <a:pt x="3182" y="6364"/>
                  </a:lnTo>
                  <a:cubicBezTo>
                    <a:pt x="3403" y="6364"/>
                    <a:pt x="3560" y="6207"/>
                    <a:pt x="3560" y="6018"/>
                  </a:cubicBezTo>
                  <a:cubicBezTo>
                    <a:pt x="3560" y="5829"/>
                    <a:pt x="3403" y="5671"/>
                    <a:pt x="3182" y="5671"/>
                  </a:cubicBezTo>
                  <a:lnTo>
                    <a:pt x="2867" y="5671"/>
                  </a:lnTo>
                  <a:cubicBezTo>
                    <a:pt x="3025" y="4190"/>
                    <a:pt x="4191" y="3056"/>
                    <a:pt x="5640" y="2899"/>
                  </a:cubicBezTo>
                  <a:lnTo>
                    <a:pt x="5640" y="3214"/>
                  </a:lnTo>
                  <a:cubicBezTo>
                    <a:pt x="5640" y="3403"/>
                    <a:pt x="5797" y="3560"/>
                    <a:pt x="5986" y="3560"/>
                  </a:cubicBezTo>
                  <a:cubicBezTo>
                    <a:pt x="6175" y="3560"/>
                    <a:pt x="6333" y="3403"/>
                    <a:pt x="6333" y="3214"/>
                  </a:cubicBezTo>
                  <a:lnTo>
                    <a:pt x="6333" y="2899"/>
                  </a:lnTo>
                  <a:close/>
                  <a:moveTo>
                    <a:pt x="2111" y="6333"/>
                  </a:moveTo>
                  <a:cubicBezTo>
                    <a:pt x="2269" y="8192"/>
                    <a:pt x="3781" y="9641"/>
                    <a:pt x="5640" y="9830"/>
                  </a:cubicBezTo>
                  <a:lnTo>
                    <a:pt x="5640" y="10554"/>
                  </a:lnTo>
                  <a:cubicBezTo>
                    <a:pt x="3371" y="10334"/>
                    <a:pt x="1576" y="8570"/>
                    <a:pt x="1418" y="6333"/>
                  </a:cubicBezTo>
                  <a:close/>
                  <a:moveTo>
                    <a:pt x="10523" y="6333"/>
                  </a:moveTo>
                  <a:cubicBezTo>
                    <a:pt x="10366" y="8570"/>
                    <a:pt x="8538" y="10334"/>
                    <a:pt x="6301" y="10554"/>
                  </a:cubicBezTo>
                  <a:lnTo>
                    <a:pt x="6301" y="9830"/>
                  </a:lnTo>
                  <a:cubicBezTo>
                    <a:pt x="8160" y="9672"/>
                    <a:pt x="9609" y="8192"/>
                    <a:pt x="9798" y="6333"/>
                  </a:cubicBezTo>
                  <a:close/>
                  <a:moveTo>
                    <a:pt x="5986" y="0"/>
                  </a:moveTo>
                  <a:cubicBezTo>
                    <a:pt x="5797" y="0"/>
                    <a:pt x="5640" y="158"/>
                    <a:pt x="5640" y="347"/>
                  </a:cubicBezTo>
                  <a:lnTo>
                    <a:pt x="5640" y="725"/>
                  </a:lnTo>
                  <a:cubicBezTo>
                    <a:pt x="2993" y="882"/>
                    <a:pt x="914" y="3025"/>
                    <a:pt x="757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86"/>
                  </a:cubicBezTo>
                  <a:cubicBezTo>
                    <a:pt x="0" y="6175"/>
                    <a:pt x="158" y="6333"/>
                    <a:pt x="347" y="6333"/>
                  </a:cubicBezTo>
                  <a:lnTo>
                    <a:pt x="757" y="6333"/>
                  </a:lnTo>
                  <a:cubicBezTo>
                    <a:pt x="914" y="8979"/>
                    <a:pt x="3025" y="11059"/>
                    <a:pt x="5640" y="11216"/>
                  </a:cubicBezTo>
                  <a:lnTo>
                    <a:pt x="5640" y="11594"/>
                  </a:lnTo>
                  <a:cubicBezTo>
                    <a:pt x="5640" y="11783"/>
                    <a:pt x="5797" y="11941"/>
                    <a:pt x="5986" y="11941"/>
                  </a:cubicBezTo>
                  <a:cubicBezTo>
                    <a:pt x="6175" y="11941"/>
                    <a:pt x="6333" y="11783"/>
                    <a:pt x="6333" y="11594"/>
                  </a:cubicBezTo>
                  <a:lnTo>
                    <a:pt x="6333" y="11216"/>
                  </a:lnTo>
                  <a:cubicBezTo>
                    <a:pt x="8979" y="11059"/>
                    <a:pt x="11059" y="8916"/>
                    <a:pt x="11216" y="6333"/>
                  </a:cubicBezTo>
                  <a:lnTo>
                    <a:pt x="11626" y="6333"/>
                  </a:lnTo>
                  <a:cubicBezTo>
                    <a:pt x="11815" y="6333"/>
                    <a:pt x="11972" y="6175"/>
                    <a:pt x="11972" y="5986"/>
                  </a:cubicBezTo>
                  <a:cubicBezTo>
                    <a:pt x="11972" y="5766"/>
                    <a:pt x="11815" y="5608"/>
                    <a:pt x="11626" y="5608"/>
                  </a:cubicBezTo>
                  <a:lnTo>
                    <a:pt x="11216" y="5608"/>
                  </a:lnTo>
                  <a:cubicBezTo>
                    <a:pt x="11059" y="2993"/>
                    <a:pt x="8948" y="882"/>
                    <a:pt x="6333" y="725"/>
                  </a:cubicBezTo>
                  <a:lnTo>
                    <a:pt x="6333" y="347"/>
                  </a:lnTo>
                  <a:cubicBezTo>
                    <a:pt x="6333" y="158"/>
                    <a:pt x="6175" y="0"/>
                    <a:pt x="598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5857298" y="1042855"/>
            <a:ext cx="477320" cy="549375"/>
            <a:chOff x="4645650" y="3962900"/>
            <a:chExt cx="259950" cy="296175"/>
          </a:xfrm>
        </p:grpSpPr>
        <p:sp>
          <p:nvSpPr>
            <p:cNvPr id="229" name="Google Shape;229;p16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6"/>
          <p:cNvGrpSpPr/>
          <p:nvPr/>
        </p:nvGrpSpPr>
        <p:grpSpPr>
          <a:xfrm>
            <a:off x="3246745" y="3678098"/>
            <a:ext cx="397355" cy="545211"/>
            <a:chOff x="-48216525" y="3936125"/>
            <a:chExt cx="211900" cy="302475"/>
          </a:xfrm>
        </p:grpSpPr>
        <p:sp>
          <p:nvSpPr>
            <p:cNvPr id="236" name="Google Shape;236;p16"/>
            <p:cNvSpPr/>
            <p:nvPr/>
          </p:nvSpPr>
          <p:spPr>
            <a:xfrm>
              <a:off x="-48207850" y="3955825"/>
              <a:ext cx="105550" cy="158325"/>
            </a:xfrm>
            <a:custGeom>
              <a:avLst/>
              <a:gdLst/>
              <a:ahLst/>
              <a:cxnLst/>
              <a:rect l="l" t="t" r="r" b="b"/>
              <a:pathLst>
                <a:path w="4222" h="6333" extrusionOk="0">
                  <a:moveTo>
                    <a:pt x="2080" y="2080"/>
                  </a:moveTo>
                  <a:cubicBezTo>
                    <a:pt x="2300" y="2080"/>
                    <a:pt x="2458" y="2237"/>
                    <a:pt x="2458" y="2458"/>
                  </a:cubicBezTo>
                  <a:lnTo>
                    <a:pt x="2458" y="3151"/>
                  </a:lnTo>
                  <a:cubicBezTo>
                    <a:pt x="2458" y="3340"/>
                    <a:pt x="2300" y="3497"/>
                    <a:pt x="2080" y="3497"/>
                  </a:cubicBezTo>
                  <a:cubicBezTo>
                    <a:pt x="1891" y="3497"/>
                    <a:pt x="1733" y="3340"/>
                    <a:pt x="1733" y="3151"/>
                  </a:cubicBezTo>
                  <a:lnTo>
                    <a:pt x="1733" y="2458"/>
                  </a:lnTo>
                  <a:cubicBezTo>
                    <a:pt x="1733" y="2237"/>
                    <a:pt x="1891" y="2080"/>
                    <a:pt x="2080" y="2080"/>
                  </a:cubicBezTo>
                  <a:close/>
                  <a:moveTo>
                    <a:pt x="2080" y="4222"/>
                  </a:moveTo>
                  <a:cubicBezTo>
                    <a:pt x="2300" y="4222"/>
                    <a:pt x="2458" y="4380"/>
                    <a:pt x="2458" y="4569"/>
                  </a:cubicBezTo>
                  <a:lnTo>
                    <a:pt x="2458" y="5293"/>
                  </a:lnTo>
                  <a:cubicBezTo>
                    <a:pt x="2458" y="5482"/>
                    <a:pt x="2300" y="5640"/>
                    <a:pt x="2080" y="5640"/>
                  </a:cubicBezTo>
                  <a:cubicBezTo>
                    <a:pt x="1891" y="5640"/>
                    <a:pt x="1733" y="5482"/>
                    <a:pt x="1733" y="5293"/>
                  </a:cubicBezTo>
                  <a:lnTo>
                    <a:pt x="1733" y="4569"/>
                  </a:lnTo>
                  <a:cubicBezTo>
                    <a:pt x="1733" y="4380"/>
                    <a:pt x="1891" y="4222"/>
                    <a:pt x="2080" y="4222"/>
                  </a:cubicBezTo>
                  <a:close/>
                  <a:moveTo>
                    <a:pt x="2111" y="0"/>
                  </a:moveTo>
                  <a:cubicBezTo>
                    <a:pt x="1891" y="0"/>
                    <a:pt x="1733" y="158"/>
                    <a:pt x="1733" y="347"/>
                  </a:cubicBezTo>
                  <a:lnTo>
                    <a:pt x="1733" y="757"/>
                  </a:lnTo>
                  <a:cubicBezTo>
                    <a:pt x="1544" y="788"/>
                    <a:pt x="1355" y="914"/>
                    <a:pt x="1198" y="1072"/>
                  </a:cubicBezTo>
                  <a:lnTo>
                    <a:pt x="883" y="757"/>
                  </a:lnTo>
                  <a:cubicBezTo>
                    <a:pt x="820" y="694"/>
                    <a:pt x="733" y="662"/>
                    <a:pt x="642" y="662"/>
                  </a:cubicBezTo>
                  <a:cubicBezTo>
                    <a:pt x="552" y="662"/>
                    <a:pt x="457" y="694"/>
                    <a:pt x="378" y="757"/>
                  </a:cubicBezTo>
                  <a:cubicBezTo>
                    <a:pt x="252" y="883"/>
                    <a:pt x="252" y="1103"/>
                    <a:pt x="378" y="1261"/>
                  </a:cubicBezTo>
                  <a:lnTo>
                    <a:pt x="788" y="1702"/>
                  </a:lnTo>
                  <a:cubicBezTo>
                    <a:pt x="757" y="1859"/>
                    <a:pt x="725" y="2017"/>
                    <a:pt x="725" y="2174"/>
                  </a:cubicBezTo>
                  <a:lnTo>
                    <a:pt x="378" y="2174"/>
                  </a:lnTo>
                  <a:cubicBezTo>
                    <a:pt x="158" y="2174"/>
                    <a:pt x="0" y="2332"/>
                    <a:pt x="0" y="2521"/>
                  </a:cubicBezTo>
                  <a:cubicBezTo>
                    <a:pt x="0" y="2710"/>
                    <a:pt x="158" y="2867"/>
                    <a:pt x="378" y="2867"/>
                  </a:cubicBezTo>
                  <a:lnTo>
                    <a:pt x="725" y="2867"/>
                  </a:lnTo>
                  <a:lnTo>
                    <a:pt x="725" y="3592"/>
                  </a:lnTo>
                  <a:lnTo>
                    <a:pt x="378" y="3592"/>
                  </a:lnTo>
                  <a:cubicBezTo>
                    <a:pt x="158" y="3592"/>
                    <a:pt x="0" y="3750"/>
                    <a:pt x="0" y="3939"/>
                  </a:cubicBezTo>
                  <a:cubicBezTo>
                    <a:pt x="0" y="4128"/>
                    <a:pt x="158" y="4285"/>
                    <a:pt x="378" y="4285"/>
                  </a:cubicBezTo>
                  <a:lnTo>
                    <a:pt x="725" y="4285"/>
                  </a:lnTo>
                  <a:lnTo>
                    <a:pt x="725" y="5010"/>
                  </a:lnTo>
                  <a:lnTo>
                    <a:pt x="347" y="5010"/>
                  </a:lnTo>
                  <a:lnTo>
                    <a:pt x="347" y="4915"/>
                  </a:lnTo>
                  <a:cubicBezTo>
                    <a:pt x="158" y="4915"/>
                    <a:pt x="0" y="5073"/>
                    <a:pt x="0" y="5293"/>
                  </a:cubicBezTo>
                  <a:cubicBezTo>
                    <a:pt x="0" y="5482"/>
                    <a:pt x="158" y="5640"/>
                    <a:pt x="347" y="5640"/>
                  </a:cubicBezTo>
                  <a:lnTo>
                    <a:pt x="725" y="5640"/>
                  </a:lnTo>
                  <a:lnTo>
                    <a:pt x="725" y="6333"/>
                  </a:lnTo>
                  <a:lnTo>
                    <a:pt x="3497" y="6333"/>
                  </a:lnTo>
                  <a:lnTo>
                    <a:pt x="3497" y="5640"/>
                  </a:lnTo>
                  <a:lnTo>
                    <a:pt x="3876" y="5640"/>
                  </a:lnTo>
                  <a:cubicBezTo>
                    <a:pt x="4065" y="5640"/>
                    <a:pt x="4222" y="5482"/>
                    <a:pt x="4222" y="5293"/>
                  </a:cubicBezTo>
                  <a:cubicBezTo>
                    <a:pt x="4222" y="5073"/>
                    <a:pt x="4065" y="4915"/>
                    <a:pt x="3876" y="4915"/>
                  </a:cubicBezTo>
                  <a:lnTo>
                    <a:pt x="3497" y="4915"/>
                  </a:lnTo>
                  <a:lnTo>
                    <a:pt x="3497" y="4222"/>
                  </a:lnTo>
                  <a:lnTo>
                    <a:pt x="3876" y="4222"/>
                  </a:lnTo>
                  <a:cubicBezTo>
                    <a:pt x="4065" y="4222"/>
                    <a:pt x="4222" y="4065"/>
                    <a:pt x="4222" y="3876"/>
                  </a:cubicBezTo>
                  <a:cubicBezTo>
                    <a:pt x="4222" y="3655"/>
                    <a:pt x="4065" y="3497"/>
                    <a:pt x="3876" y="3497"/>
                  </a:cubicBezTo>
                  <a:lnTo>
                    <a:pt x="3497" y="3497"/>
                  </a:lnTo>
                  <a:lnTo>
                    <a:pt x="3497" y="2804"/>
                  </a:lnTo>
                  <a:lnTo>
                    <a:pt x="3876" y="2804"/>
                  </a:lnTo>
                  <a:cubicBezTo>
                    <a:pt x="4065" y="2804"/>
                    <a:pt x="4222" y="2647"/>
                    <a:pt x="4222" y="2458"/>
                  </a:cubicBezTo>
                  <a:cubicBezTo>
                    <a:pt x="4222" y="2237"/>
                    <a:pt x="4065" y="2080"/>
                    <a:pt x="3876" y="2080"/>
                  </a:cubicBezTo>
                  <a:lnTo>
                    <a:pt x="3497" y="2080"/>
                  </a:lnTo>
                  <a:cubicBezTo>
                    <a:pt x="3497" y="1418"/>
                    <a:pt x="3088" y="914"/>
                    <a:pt x="2458" y="757"/>
                  </a:cubicBezTo>
                  <a:lnTo>
                    <a:pt x="2458" y="347"/>
                  </a:lnTo>
                  <a:cubicBezTo>
                    <a:pt x="2458" y="158"/>
                    <a:pt x="2300" y="0"/>
                    <a:pt x="211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48192100" y="4184225"/>
              <a:ext cx="163850" cy="54375"/>
            </a:xfrm>
            <a:custGeom>
              <a:avLst/>
              <a:gdLst/>
              <a:ahLst/>
              <a:cxnLst/>
              <a:rect l="l" t="t" r="r" b="b"/>
              <a:pathLst>
                <a:path w="6554" h="2175" extrusionOk="0">
                  <a:moveTo>
                    <a:pt x="0" y="1"/>
                  </a:moveTo>
                  <a:lnTo>
                    <a:pt x="442" y="1891"/>
                  </a:lnTo>
                  <a:cubicBezTo>
                    <a:pt x="473" y="2049"/>
                    <a:pt x="631" y="2175"/>
                    <a:pt x="788" y="2175"/>
                  </a:cubicBezTo>
                  <a:lnTo>
                    <a:pt x="5703" y="2175"/>
                  </a:lnTo>
                  <a:cubicBezTo>
                    <a:pt x="5860" y="2175"/>
                    <a:pt x="6018" y="2049"/>
                    <a:pt x="6081" y="1891"/>
                  </a:cubicBezTo>
                  <a:lnTo>
                    <a:pt x="6554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48216525" y="4131475"/>
              <a:ext cx="211900" cy="34675"/>
            </a:xfrm>
            <a:custGeom>
              <a:avLst/>
              <a:gdLst/>
              <a:ahLst/>
              <a:cxnLst/>
              <a:rect l="l" t="t" r="r" b="b"/>
              <a:pathLst>
                <a:path w="8476" h="1387" extrusionOk="0">
                  <a:moveTo>
                    <a:pt x="347" y="0"/>
                  </a:moveTo>
                  <a:cubicBezTo>
                    <a:pt x="158" y="0"/>
                    <a:pt x="1" y="126"/>
                    <a:pt x="1" y="347"/>
                  </a:cubicBezTo>
                  <a:cubicBezTo>
                    <a:pt x="1" y="914"/>
                    <a:pt x="473" y="1386"/>
                    <a:pt x="1072" y="1386"/>
                  </a:cubicBezTo>
                  <a:lnTo>
                    <a:pt x="7405" y="1386"/>
                  </a:lnTo>
                  <a:cubicBezTo>
                    <a:pt x="8003" y="1386"/>
                    <a:pt x="8476" y="914"/>
                    <a:pt x="8476" y="347"/>
                  </a:cubicBezTo>
                  <a:cubicBezTo>
                    <a:pt x="8413" y="158"/>
                    <a:pt x="8255" y="0"/>
                    <a:pt x="8066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48113350" y="3936125"/>
              <a:ext cx="98475" cy="178025"/>
            </a:xfrm>
            <a:custGeom>
              <a:avLst/>
              <a:gdLst/>
              <a:ahLst/>
              <a:cxnLst/>
              <a:rect l="l" t="t" r="r" b="b"/>
              <a:pathLst>
                <a:path w="3939" h="7121" extrusionOk="0">
                  <a:moveTo>
                    <a:pt x="1860" y="2175"/>
                  </a:moveTo>
                  <a:cubicBezTo>
                    <a:pt x="2049" y="2175"/>
                    <a:pt x="2206" y="2332"/>
                    <a:pt x="2206" y="2521"/>
                  </a:cubicBezTo>
                  <a:lnTo>
                    <a:pt x="2206" y="3246"/>
                  </a:lnTo>
                  <a:cubicBezTo>
                    <a:pt x="2206" y="3435"/>
                    <a:pt x="2049" y="3592"/>
                    <a:pt x="1860" y="3592"/>
                  </a:cubicBezTo>
                  <a:cubicBezTo>
                    <a:pt x="1671" y="3592"/>
                    <a:pt x="1513" y="3435"/>
                    <a:pt x="1513" y="3246"/>
                  </a:cubicBezTo>
                  <a:lnTo>
                    <a:pt x="1513" y="2521"/>
                  </a:lnTo>
                  <a:cubicBezTo>
                    <a:pt x="1513" y="2332"/>
                    <a:pt x="1671" y="2175"/>
                    <a:pt x="1860" y="2175"/>
                  </a:cubicBezTo>
                  <a:close/>
                  <a:moveTo>
                    <a:pt x="1860" y="4285"/>
                  </a:moveTo>
                  <a:cubicBezTo>
                    <a:pt x="2049" y="4285"/>
                    <a:pt x="2206" y="4443"/>
                    <a:pt x="2206" y="4632"/>
                  </a:cubicBezTo>
                  <a:lnTo>
                    <a:pt x="2206" y="5357"/>
                  </a:lnTo>
                  <a:cubicBezTo>
                    <a:pt x="2206" y="5546"/>
                    <a:pt x="2049" y="5703"/>
                    <a:pt x="1860" y="5703"/>
                  </a:cubicBezTo>
                  <a:cubicBezTo>
                    <a:pt x="1671" y="5703"/>
                    <a:pt x="1513" y="5546"/>
                    <a:pt x="1513" y="5357"/>
                  </a:cubicBezTo>
                  <a:lnTo>
                    <a:pt x="1513" y="4632"/>
                  </a:lnTo>
                  <a:cubicBezTo>
                    <a:pt x="1513" y="4443"/>
                    <a:pt x="1671" y="4285"/>
                    <a:pt x="1860" y="4285"/>
                  </a:cubicBezTo>
                  <a:close/>
                  <a:moveTo>
                    <a:pt x="1860" y="1"/>
                  </a:moveTo>
                  <a:cubicBezTo>
                    <a:pt x="1671" y="1"/>
                    <a:pt x="1513" y="158"/>
                    <a:pt x="1513" y="347"/>
                  </a:cubicBezTo>
                  <a:lnTo>
                    <a:pt x="1513" y="757"/>
                  </a:lnTo>
                  <a:cubicBezTo>
                    <a:pt x="1324" y="788"/>
                    <a:pt x="1104" y="914"/>
                    <a:pt x="946" y="1072"/>
                  </a:cubicBezTo>
                  <a:lnTo>
                    <a:pt x="631" y="757"/>
                  </a:lnTo>
                  <a:cubicBezTo>
                    <a:pt x="584" y="694"/>
                    <a:pt x="497" y="662"/>
                    <a:pt x="403" y="662"/>
                  </a:cubicBezTo>
                  <a:cubicBezTo>
                    <a:pt x="308" y="662"/>
                    <a:pt x="206" y="694"/>
                    <a:pt x="127" y="757"/>
                  </a:cubicBezTo>
                  <a:cubicBezTo>
                    <a:pt x="1" y="883"/>
                    <a:pt x="1" y="1104"/>
                    <a:pt x="127" y="1261"/>
                  </a:cubicBezTo>
                  <a:lnTo>
                    <a:pt x="505" y="1702"/>
                  </a:lnTo>
                  <a:cubicBezTo>
                    <a:pt x="474" y="1860"/>
                    <a:pt x="442" y="2017"/>
                    <a:pt x="442" y="2175"/>
                  </a:cubicBezTo>
                  <a:lnTo>
                    <a:pt x="442" y="2238"/>
                  </a:lnTo>
                  <a:cubicBezTo>
                    <a:pt x="820" y="2395"/>
                    <a:pt x="1135" y="2742"/>
                    <a:pt x="1135" y="3214"/>
                  </a:cubicBezTo>
                  <a:cubicBezTo>
                    <a:pt x="1135" y="3498"/>
                    <a:pt x="1041" y="3750"/>
                    <a:pt x="883" y="3939"/>
                  </a:cubicBezTo>
                  <a:cubicBezTo>
                    <a:pt x="1041" y="4128"/>
                    <a:pt x="1135" y="4380"/>
                    <a:pt x="1135" y="4632"/>
                  </a:cubicBezTo>
                  <a:cubicBezTo>
                    <a:pt x="1135" y="4916"/>
                    <a:pt x="1041" y="5168"/>
                    <a:pt x="883" y="5357"/>
                  </a:cubicBezTo>
                  <a:cubicBezTo>
                    <a:pt x="1041" y="5546"/>
                    <a:pt x="1135" y="5798"/>
                    <a:pt x="1135" y="6081"/>
                  </a:cubicBezTo>
                  <a:cubicBezTo>
                    <a:pt x="1135" y="6554"/>
                    <a:pt x="883" y="6932"/>
                    <a:pt x="442" y="7058"/>
                  </a:cubicBezTo>
                  <a:lnTo>
                    <a:pt x="442" y="7121"/>
                  </a:lnTo>
                  <a:lnTo>
                    <a:pt x="3246" y="7121"/>
                  </a:lnTo>
                  <a:lnTo>
                    <a:pt x="3246" y="5703"/>
                  </a:lnTo>
                  <a:lnTo>
                    <a:pt x="3593" y="5703"/>
                  </a:lnTo>
                  <a:cubicBezTo>
                    <a:pt x="3782" y="5703"/>
                    <a:pt x="3939" y="5546"/>
                    <a:pt x="3939" y="5357"/>
                  </a:cubicBezTo>
                  <a:cubicBezTo>
                    <a:pt x="3939" y="5168"/>
                    <a:pt x="3782" y="5010"/>
                    <a:pt x="3593" y="5010"/>
                  </a:cubicBezTo>
                  <a:lnTo>
                    <a:pt x="3246" y="5010"/>
                  </a:lnTo>
                  <a:lnTo>
                    <a:pt x="3246" y="4285"/>
                  </a:lnTo>
                  <a:lnTo>
                    <a:pt x="3593" y="4285"/>
                  </a:lnTo>
                  <a:cubicBezTo>
                    <a:pt x="3782" y="4285"/>
                    <a:pt x="3939" y="4128"/>
                    <a:pt x="3939" y="3939"/>
                  </a:cubicBezTo>
                  <a:cubicBezTo>
                    <a:pt x="3939" y="3750"/>
                    <a:pt x="3782" y="3592"/>
                    <a:pt x="3593" y="3592"/>
                  </a:cubicBezTo>
                  <a:lnTo>
                    <a:pt x="3246" y="3592"/>
                  </a:lnTo>
                  <a:lnTo>
                    <a:pt x="3246" y="2868"/>
                  </a:lnTo>
                  <a:lnTo>
                    <a:pt x="3593" y="2868"/>
                  </a:lnTo>
                  <a:cubicBezTo>
                    <a:pt x="3782" y="2868"/>
                    <a:pt x="3939" y="2710"/>
                    <a:pt x="3939" y="2521"/>
                  </a:cubicBezTo>
                  <a:cubicBezTo>
                    <a:pt x="3939" y="2332"/>
                    <a:pt x="3782" y="2175"/>
                    <a:pt x="3593" y="2175"/>
                  </a:cubicBezTo>
                  <a:lnTo>
                    <a:pt x="3246" y="2175"/>
                  </a:lnTo>
                  <a:cubicBezTo>
                    <a:pt x="3246" y="2017"/>
                    <a:pt x="3183" y="1860"/>
                    <a:pt x="3151" y="1702"/>
                  </a:cubicBezTo>
                  <a:lnTo>
                    <a:pt x="3593" y="1261"/>
                  </a:lnTo>
                  <a:cubicBezTo>
                    <a:pt x="3719" y="1135"/>
                    <a:pt x="3719" y="914"/>
                    <a:pt x="3593" y="757"/>
                  </a:cubicBezTo>
                  <a:cubicBezTo>
                    <a:pt x="3530" y="694"/>
                    <a:pt x="3443" y="662"/>
                    <a:pt x="3352" y="662"/>
                  </a:cubicBezTo>
                  <a:cubicBezTo>
                    <a:pt x="3262" y="662"/>
                    <a:pt x="3167" y="694"/>
                    <a:pt x="3088" y="757"/>
                  </a:cubicBezTo>
                  <a:lnTo>
                    <a:pt x="2773" y="1072"/>
                  </a:lnTo>
                  <a:cubicBezTo>
                    <a:pt x="2616" y="946"/>
                    <a:pt x="2427" y="820"/>
                    <a:pt x="2206" y="757"/>
                  </a:cubicBezTo>
                  <a:lnTo>
                    <a:pt x="2206" y="347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0" name="Google Shape;240;p16"/>
          <p:cNvGrpSpPr/>
          <p:nvPr/>
        </p:nvGrpSpPr>
        <p:grpSpPr>
          <a:xfrm>
            <a:off x="5868708" y="3676526"/>
            <a:ext cx="546117" cy="462805"/>
            <a:chOff x="3860400" y="3254050"/>
            <a:chExt cx="296175" cy="241825"/>
          </a:xfrm>
        </p:grpSpPr>
        <p:sp>
          <p:nvSpPr>
            <p:cNvPr id="241" name="Google Shape;241;p16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877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8" name="Google Shape;248;p16"/>
          <p:cNvSpPr/>
          <p:nvPr/>
        </p:nvSpPr>
        <p:spPr>
          <a:xfrm>
            <a:off x="8456987" y="3707744"/>
            <a:ext cx="478113" cy="450526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877C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62BD89-8E37-6A68-3CD7-DBDE9810B38F}"/>
              </a:ext>
            </a:extLst>
          </p:cNvPr>
          <p:cNvSpPr txBox="1"/>
          <p:nvPr/>
        </p:nvSpPr>
        <p:spPr>
          <a:xfrm>
            <a:off x="3942413" y="-884420"/>
            <a:ext cx="2133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IA Colours">
      <a:dk1>
        <a:sysClr val="windowText" lastClr="000000"/>
      </a:dk1>
      <a:lt1>
        <a:srgbClr val="000000"/>
      </a:lt1>
      <a:dk2>
        <a:srgbClr val="000000"/>
      </a:dk2>
      <a:lt2>
        <a:srgbClr val="000000"/>
      </a:lt2>
      <a:accent1>
        <a:srgbClr val="FFD331"/>
      </a:accent1>
      <a:accent2>
        <a:srgbClr val="D26188"/>
      </a:accent2>
      <a:accent3>
        <a:srgbClr val="F5834B"/>
      </a:accent3>
      <a:accent4>
        <a:srgbClr val="FFC000"/>
      </a:accent4>
      <a:accent5>
        <a:srgbClr val="4FABC3"/>
      </a:accent5>
      <a:accent6>
        <a:srgbClr val="4C6774"/>
      </a:accent6>
      <a:hlink>
        <a:srgbClr val="4FABC3"/>
      </a:hlink>
      <a:folHlink>
        <a:srgbClr val="4C6774"/>
      </a:folHlink>
    </a:clrScheme>
    <a:fontScheme name="AIA Font">
      <a:majorFont>
        <a:latin typeface="Inter"/>
        <a:ea typeface=""/>
        <a:cs typeface=""/>
      </a:majorFont>
      <a:minorFont>
        <a:latin typeface="Inter Light BE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3440</TotalTime>
  <Words>611</Words>
  <Application>Microsoft Macintosh PowerPoint</Application>
  <PresentationFormat>Widescreen</PresentationFormat>
  <Paragraphs>160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DM Sans</vt:lpstr>
      <vt:lpstr>Gill Sans</vt:lpstr>
      <vt:lpstr>Inter</vt:lpstr>
      <vt:lpstr>Inter Light BETA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  <vt:lpstr>Information</vt:lpstr>
      <vt:lpstr>PowerPoint Presentation</vt:lpstr>
      <vt:lpstr>Mapping</vt:lpstr>
      <vt:lpstr>Performance</vt:lpstr>
      <vt:lpstr>PowerPoint Presentation</vt:lpstr>
      <vt:lpstr>PowerPoint Presentation</vt:lpstr>
      <vt:lpstr>Allies</vt:lpstr>
      <vt:lpstr>Creativity</vt:lpstr>
      <vt:lpstr>PowerPoint Presentation</vt:lpstr>
      <vt:lpstr>Test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Martin</dc:creator>
  <cp:lastModifiedBy>Tracey Christian</cp:lastModifiedBy>
  <cp:revision>47</cp:revision>
  <dcterms:created xsi:type="dcterms:W3CDTF">2020-07-22T14:49:04Z</dcterms:created>
  <dcterms:modified xsi:type="dcterms:W3CDTF">2024-01-17T06:19:49Z</dcterms:modified>
</cp:coreProperties>
</file>