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386" r:id="rId3"/>
    <p:sldId id="12965" r:id="rId4"/>
    <p:sldId id="268" r:id="rId5"/>
    <p:sldId id="261" r:id="rId6"/>
    <p:sldId id="12964" r:id="rId7"/>
    <p:sldId id="270" r:id="rId8"/>
    <p:sldId id="12959" r:id="rId9"/>
    <p:sldId id="272" r:id="rId10"/>
    <p:sldId id="12958" r:id="rId11"/>
    <p:sldId id="12961" r:id="rId12"/>
    <p:sldId id="273" r:id="rId13"/>
    <p:sldId id="274" r:id="rId14"/>
    <p:sldId id="12962" r:id="rId15"/>
    <p:sldId id="259" r:id="rId16"/>
    <p:sldId id="260" r:id="rId17"/>
    <p:sldId id="12963" r:id="rId18"/>
    <p:sldId id="12957" r:id="rId19"/>
    <p:sldId id="12960" r:id="rId20"/>
    <p:sldId id="276" r:id="rId21"/>
    <p:sldId id="894" r:id="rId22"/>
    <p:sldId id="12949" r:id="rId23"/>
    <p:sldId id="12955" r:id="rId24"/>
    <p:sldId id="12956" r:id="rId25"/>
    <p:sldId id="12967" r:id="rId26"/>
    <p:sldId id="129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CEE"/>
    <a:srgbClr val="9F8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45"/>
    <p:restoredTop sz="95704"/>
  </p:normalViewPr>
  <p:slideViewPr>
    <p:cSldViewPr snapToGrid="0">
      <p:cViewPr varScale="1">
        <p:scale>
          <a:sx n="95" d="100"/>
          <a:sy n="95" d="100"/>
        </p:scale>
        <p:origin x="20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F8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3-E74B-B2C4-23FA365B916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3-E74B-B2C4-23FA365B916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D3-E74B-B2C4-23FA365B916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96-5449-B560-165146AFA042}"/>
              </c:ext>
            </c:extLst>
          </c:dPt>
          <c:cat>
            <c:strRef>
              <c:f>Sheet1!$A$2:$A$5</c:f>
              <c:strCache>
                <c:ptCount val="3"/>
                <c:pt idx="0">
                  <c:v>Aural</c:v>
                </c:pt>
                <c:pt idx="1">
                  <c:v>Verbal</c:v>
                </c:pt>
                <c:pt idx="2">
                  <c:v>Visual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7.0000000000000007E-2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3-E74B-B2C4-23FA365B9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A1E6E4-B2E0-4604-AF7A-967398FB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B9C4-08C2-4A04-AF89-F934C6D2A10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Don’t fidget</a:t>
          </a:r>
        </a:p>
      </dgm:t>
    </dgm:pt>
    <dgm:pt modelId="{69F4ABCD-F863-4D96-A49D-FEBBF5CE691D}" type="parTrans" cxnId="{4CF40F83-2AAE-4533-80AB-2D7CDEC2E8C4}">
      <dgm:prSet/>
      <dgm:spPr/>
      <dgm:t>
        <a:bodyPr/>
        <a:lstStyle/>
        <a:p>
          <a:endParaRPr lang="en-US"/>
        </a:p>
      </dgm:t>
    </dgm:pt>
    <dgm:pt modelId="{933CCB4A-C502-436D-B98C-E23E52D48150}" type="sibTrans" cxnId="{4CF40F83-2AAE-4533-80AB-2D7CDEC2E8C4}">
      <dgm:prSet/>
      <dgm:spPr/>
      <dgm:t>
        <a:bodyPr/>
        <a:lstStyle/>
        <a:p>
          <a:endParaRPr lang="en-US"/>
        </a:p>
      </dgm:t>
    </dgm:pt>
    <dgm:pt modelId="{B8E56F6F-C577-4AC9-9052-C1FA15738EDD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Don’t forget your lines</a:t>
          </a:r>
        </a:p>
      </dgm:t>
    </dgm:pt>
    <dgm:pt modelId="{353D050E-85D4-44A6-8171-FA94E5F2D67D}" type="parTrans" cxnId="{665F5DB4-5BB1-4467-95D2-10E0F0C5BC20}">
      <dgm:prSet/>
      <dgm:spPr/>
      <dgm:t>
        <a:bodyPr/>
        <a:lstStyle/>
        <a:p>
          <a:endParaRPr lang="en-US"/>
        </a:p>
      </dgm:t>
    </dgm:pt>
    <dgm:pt modelId="{C99F7E36-FB6D-4098-B883-0EC6088BEA5E}" type="sibTrans" cxnId="{665F5DB4-5BB1-4467-95D2-10E0F0C5BC20}">
      <dgm:prSet/>
      <dgm:spPr/>
      <dgm:t>
        <a:bodyPr/>
        <a:lstStyle/>
        <a:p>
          <a:endParaRPr lang="en-US"/>
        </a:p>
      </dgm:t>
    </dgm:pt>
    <dgm:pt modelId="{4B6FCE3C-3F46-4181-B630-3D25F29BF75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Speak loudly </a:t>
          </a:r>
        </a:p>
      </dgm:t>
    </dgm:pt>
    <dgm:pt modelId="{F6265DE5-25D8-41C4-9D15-442CDE7FBEDD}" type="parTrans" cxnId="{E5146A82-D8AA-4701-847E-E6428BB71D7C}">
      <dgm:prSet/>
      <dgm:spPr/>
      <dgm:t>
        <a:bodyPr/>
        <a:lstStyle/>
        <a:p>
          <a:endParaRPr lang="en-US"/>
        </a:p>
      </dgm:t>
    </dgm:pt>
    <dgm:pt modelId="{73B75051-14D1-4A48-9D27-106BFEBDA97F}" type="sibTrans" cxnId="{E5146A82-D8AA-4701-847E-E6428BB71D7C}">
      <dgm:prSet/>
      <dgm:spPr/>
      <dgm:t>
        <a:bodyPr/>
        <a:lstStyle/>
        <a:p>
          <a:endParaRPr lang="en-US"/>
        </a:p>
      </dgm:t>
    </dgm:pt>
    <dgm:pt modelId="{88BFD305-C75C-D440-BA1A-7492DA9D2F0F}" type="pres">
      <dgm:prSet presAssocID="{D6A1E6E4-B2E0-4604-AF7A-967398FB6360}" presName="linear" presStyleCnt="0">
        <dgm:presLayoutVars>
          <dgm:animLvl val="lvl"/>
          <dgm:resizeHandles val="exact"/>
        </dgm:presLayoutVars>
      </dgm:prSet>
      <dgm:spPr/>
    </dgm:pt>
    <dgm:pt modelId="{B5F53729-01D0-D54A-A655-3556B920960A}" type="pres">
      <dgm:prSet presAssocID="{DEF5B9C4-08C2-4A04-AF89-F934C6D2A1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A6937A-030C-F648-92A1-5F38F20011BF}" type="pres">
      <dgm:prSet presAssocID="{933CCB4A-C502-436D-B98C-E23E52D48150}" presName="spacer" presStyleCnt="0"/>
      <dgm:spPr/>
    </dgm:pt>
    <dgm:pt modelId="{B054CDBF-A67D-B64D-BBE2-333ACA4A96E8}" type="pres">
      <dgm:prSet presAssocID="{B8E56F6F-C577-4AC9-9052-C1FA15738ED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8D4AF3-6132-EB4D-946C-0B99598E6DE9}" type="pres">
      <dgm:prSet presAssocID="{C99F7E36-FB6D-4098-B883-0EC6088BEA5E}" presName="spacer" presStyleCnt="0"/>
      <dgm:spPr/>
    </dgm:pt>
    <dgm:pt modelId="{6F210633-9E64-F448-8FA9-82ED37D1DAD9}" type="pres">
      <dgm:prSet presAssocID="{4B6FCE3C-3F46-4181-B630-3D25F29BF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66F008-C92B-7349-8702-3C0544603933}" type="presOf" srcId="{4B6FCE3C-3F46-4181-B630-3D25F29BF75B}" destId="{6F210633-9E64-F448-8FA9-82ED37D1DAD9}" srcOrd="0" destOrd="0" presId="urn:microsoft.com/office/officeart/2005/8/layout/vList2"/>
    <dgm:cxn modelId="{5B426B20-0EAD-F444-ABF4-2F046E1E91E4}" type="presOf" srcId="{DEF5B9C4-08C2-4A04-AF89-F934C6D2A10B}" destId="{B5F53729-01D0-D54A-A655-3556B920960A}" srcOrd="0" destOrd="0" presId="urn:microsoft.com/office/officeart/2005/8/layout/vList2"/>
    <dgm:cxn modelId="{E5146A82-D8AA-4701-847E-E6428BB71D7C}" srcId="{D6A1E6E4-B2E0-4604-AF7A-967398FB6360}" destId="{4B6FCE3C-3F46-4181-B630-3D25F29BF75B}" srcOrd="2" destOrd="0" parTransId="{F6265DE5-25D8-41C4-9D15-442CDE7FBEDD}" sibTransId="{73B75051-14D1-4A48-9D27-106BFEBDA97F}"/>
    <dgm:cxn modelId="{4CF40F83-2AAE-4533-80AB-2D7CDEC2E8C4}" srcId="{D6A1E6E4-B2E0-4604-AF7A-967398FB6360}" destId="{DEF5B9C4-08C2-4A04-AF89-F934C6D2A10B}" srcOrd="0" destOrd="0" parTransId="{69F4ABCD-F863-4D96-A49D-FEBBF5CE691D}" sibTransId="{933CCB4A-C502-436D-B98C-E23E52D48150}"/>
    <dgm:cxn modelId="{665F5DB4-5BB1-4467-95D2-10E0F0C5BC20}" srcId="{D6A1E6E4-B2E0-4604-AF7A-967398FB6360}" destId="{B8E56F6F-C577-4AC9-9052-C1FA15738EDD}" srcOrd="1" destOrd="0" parTransId="{353D050E-85D4-44A6-8171-FA94E5F2D67D}" sibTransId="{C99F7E36-FB6D-4098-B883-0EC6088BEA5E}"/>
    <dgm:cxn modelId="{C3F8EAE3-5331-CF45-A405-120737E27C99}" type="presOf" srcId="{D6A1E6E4-B2E0-4604-AF7A-967398FB6360}" destId="{88BFD305-C75C-D440-BA1A-7492DA9D2F0F}" srcOrd="0" destOrd="0" presId="urn:microsoft.com/office/officeart/2005/8/layout/vList2"/>
    <dgm:cxn modelId="{8D3B75F2-7CD6-3C4A-B61F-A74204C75800}" type="presOf" srcId="{B8E56F6F-C577-4AC9-9052-C1FA15738EDD}" destId="{B054CDBF-A67D-B64D-BBE2-333ACA4A96E8}" srcOrd="0" destOrd="0" presId="urn:microsoft.com/office/officeart/2005/8/layout/vList2"/>
    <dgm:cxn modelId="{9CCE31A7-F302-A04E-8DAA-1BB3130613B4}" type="presParOf" srcId="{88BFD305-C75C-D440-BA1A-7492DA9D2F0F}" destId="{B5F53729-01D0-D54A-A655-3556B920960A}" srcOrd="0" destOrd="0" presId="urn:microsoft.com/office/officeart/2005/8/layout/vList2"/>
    <dgm:cxn modelId="{521BA81A-024A-2249-A99C-0DCF41E36FD9}" type="presParOf" srcId="{88BFD305-C75C-D440-BA1A-7492DA9D2F0F}" destId="{E0A6937A-030C-F648-92A1-5F38F20011BF}" srcOrd="1" destOrd="0" presId="urn:microsoft.com/office/officeart/2005/8/layout/vList2"/>
    <dgm:cxn modelId="{00C9E298-1FE1-8C49-86A4-CD795E61C658}" type="presParOf" srcId="{88BFD305-C75C-D440-BA1A-7492DA9D2F0F}" destId="{B054CDBF-A67D-B64D-BBE2-333ACA4A96E8}" srcOrd="2" destOrd="0" presId="urn:microsoft.com/office/officeart/2005/8/layout/vList2"/>
    <dgm:cxn modelId="{8BD459BC-F0E4-FC47-B5C2-D9E65F05746D}" type="presParOf" srcId="{88BFD305-C75C-D440-BA1A-7492DA9D2F0F}" destId="{228D4AF3-6132-EB4D-946C-0B99598E6DE9}" srcOrd="3" destOrd="0" presId="urn:microsoft.com/office/officeart/2005/8/layout/vList2"/>
    <dgm:cxn modelId="{E036A19C-7AE5-054D-B664-E14B9A77CC4C}" type="presParOf" srcId="{88BFD305-C75C-D440-BA1A-7492DA9D2F0F}" destId="{6F210633-9E64-F448-8FA9-82ED37D1D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1E6E4-B2E0-4604-AF7A-967398FB63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B9C4-08C2-4A04-AF89-F934C6D2A10B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It’s not normal </a:t>
          </a:r>
        </a:p>
      </dgm:t>
    </dgm:pt>
    <dgm:pt modelId="{69F4ABCD-F863-4D96-A49D-FEBBF5CE691D}" type="parTrans" cxnId="{4CF40F83-2AAE-4533-80AB-2D7CDEC2E8C4}">
      <dgm:prSet/>
      <dgm:spPr/>
      <dgm:t>
        <a:bodyPr/>
        <a:lstStyle/>
        <a:p>
          <a:endParaRPr lang="en-US"/>
        </a:p>
      </dgm:t>
    </dgm:pt>
    <dgm:pt modelId="{933CCB4A-C502-436D-B98C-E23E52D48150}" type="sibTrans" cxnId="{4CF40F83-2AAE-4533-80AB-2D7CDEC2E8C4}">
      <dgm:prSet/>
      <dgm:spPr/>
      <dgm:t>
        <a:bodyPr/>
        <a:lstStyle/>
        <a:p>
          <a:endParaRPr lang="en-US"/>
        </a:p>
      </dgm:t>
    </dgm:pt>
    <dgm:pt modelId="{B8E56F6F-C577-4AC9-9052-C1FA15738EDD}">
      <dgm:prSet/>
      <dgm:spPr>
        <a:solidFill>
          <a:srgbClr val="9F81F6"/>
        </a:solidFill>
      </dgm:spPr>
      <dgm:t>
        <a:bodyPr/>
        <a:lstStyle/>
        <a:p>
          <a:r>
            <a:rPr lang="en-US" dirty="0"/>
            <a:t>It’s brand new every time </a:t>
          </a:r>
        </a:p>
      </dgm:t>
    </dgm:pt>
    <dgm:pt modelId="{353D050E-85D4-44A6-8171-FA94E5F2D67D}" type="parTrans" cxnId="{665F5DB4-5BB1-4467-95D2-10E0F0C5BC20}">
      <dgm:prSet/>
      <dgm:spPr/>
      <dgm:t>
        <a:bodyPr/>
        <a:lstStyle/>
        <a:p>
          <a:endParaRPr lang="en-US"/>
        </a:p>
      </dgm:t>
    </dgm:pt>
    <dgm:pt modelId="{C99F7E36-FB6D-4098-B883-0EC6088BEA5E}" type="sibTrans" cxnId="{665F5DB4-5BB1-4467-95D2-10E0F0C5BC20}">
      <dgm:prSet/>
      <dgm:spPr/>
      <dgm:t>
        <a:bodyPr/>
        <a:lstStyle/>
        <a:p>
          <a:endParaRPr lang="en-US"/>
        </a:p>
      </dgm:t>
    </dgm:pt>
    <dgm:pt modelId="{4B6FCE3C-3F46-4181-B630-3D25F29BF75B}">
      <dgm:prSet/>
      <dgm:spPr>
        <a:solidFill>
          <a:srgbClr val="9F81F6"/>
        </a:solidFill>
      </dgm:spPr>
      <dgm:t>
        <a:bodyPr/>
        <a:lstStyle/>
        <a:p>
          <a:r>
            <a:rPr lang="en-US" baseline="0" dirty="0"/>
            <a:t>Everyone is looking at you  </a:t>
          </a:r>
          <a:endParaRPr lang="en-US" dirty="0"/>
        </a:p>
      </dgm:t>
    </dgm:pt>
    <dgm:pt modelId="{F6265DE5-25D8-41C4-9D15-442CDE7FBEDD}" type="parTrans" cxnId="{E5146A82-D8AA-4701-847E-E6428BB71D7C}">
      <dgm:prSet/>
      <dgm:spPr/>
      <dgm:t>
        <a:bodyPr/>
        <a:lstStyle/>
        <a:p>
          <a:endParaRPr lang="en-US"/>
        </a:p>
      </dgm:t>
    </dgm:pt>
    <dgm:pt modelId="{73B75051-14D1-4A48-9D27-106BFEBDA97F}" type="sibTrans" cxnId="{E5146A82-D8AA-4701-847E-E6428BB71D7C}">
      <dgm:prSet/>
      <dgm:spPr/>
      <dgm:t>
        <a:bodyPr/>
        <a:lstStyle/>
        <a:p>
          <a:endParaRPr lang="en-US"/>
        </a:p>
      </dgm:t>
    </dgm:pt>
    <dgm:pt modelId="{88BFD305-C75C-D440-BA1A-7492DA9D2F0F}" type="pres">
      <dgm:prSet presAssocID="{D6A1E6E4-B2E0-4604-AF7A-967398FB6360}" presName="linear" presStyleCnt="0">
        <dgm:presLayoutVars>
          <dgm:animLvl val="lvl"/>
          <dgm:resizeHandles val="exact"/>
        </dgm:presLayoutVars>
      </dgm:prSet>
      <dgm:spPr/>
    </dgm:pt>
    <dgm:pt modelId="{B5F53729-01D0-D54A-A655-3556B920960A}" type="pres">
      <dgm:prSet presAssocID="{DEF5B9C4-08C2-4A04-AF89-F934C6D2A10B}" presName="parentText" presStyleLbl="node1" presStyleIdx="0" presStyleCnt="3" custAng="0" custLinFactNeighborY="91869">
        <dgm:presLayoutVars>
          <dgm:chMax val="0"/>
          <dgm:bulletEnabled val="1"/>
        </dgm:presLayoutVars>
      </dgm:prSet>
      <dgm:spPr/>
    </dgm:pt>
    <dgm:pt modelId="{E0A6937A-030C-F648-92A1-5F38F20011BF}" type="pres">
      <dgm:prSet presAssocID="{933CCB4A-C502-436D-B98C-E23E52D48150}" presName="spacer" presStyleCnt="0"/>
      <dgm:spPr/>
    </dgm:pt>
    <dgm:pt modelId="{B054CDBF-A67D-B64D-BBE2-333ACA4A96E8}" type="pres">
      <dgm:prSet presAssocID="{B8E56F6F-C577-4AC9-9052-C1FA15738EDD}" presName="parentText" presStyleLbl="node1" presStyleIdx="1" presStyleCnt="3" custLinFactNeighborX="1087" custLinFactNeighborY="58575">
        <dgm:presLayoutVars>
          <dgm:chMax val="0"/>
          <dgm:bulletEnabled val="1"/>
        </dgm:presLayoutVars>
      </dgm:prSet>
      <dgm:spPr/>
    </dgm:pt>
    <dgm:pt modelId="{228D4AF3-6132-EB4D-946C-0B99598E6DE9}" type="pres">
      <dgm:prSet presAssocID="{C99F7E36-FB6D-4098-B883-0EC6088BEA5E}" presName="spacer" presStyleCnt="0"/>
      <dgm:spPr/>
    </dgm:pt>
    <dgm:pt modelId="{6F210633-9E64-F448-8FA9-82ED37D1DAD9}" type="pres">
      <dgm:prSet presAssocID="{4B6FCE3C-3F46-4181-B630-3D25F29BF75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66F008-C92B-7349-8702-3C0544603933}" type="presOf" srcId="{4B6FCE3C-3F46-4181-B630-3D25F29BF75B}" destId="{6F210633-9E64-F448-8FA9-82ED37D1DAD9}" srcOrd="0" destOrd="0" presId="urn:microsoft.com/office/officeart/2005/8/layout/vList2"/>
    <dgm:cxn modelId="{5B426B20-0EAD-F444-ABF4-2F046E1E91E4}" type="presOf" srcId="{DEF5B9C4-08C2-4A04-AF89-F934C6D2A10B}" destId="{B5F53729-01D0-D54A-A655-3556B920960A}" srcOrd="0" destOrd="0" presId="urn:microsoft.com/office/officeart/2005/8/layout/vList2"/>
    <dgm:cxn modelId="{E5146A82-D8AA-4701-847E-E6428BB71D7C}" srcId="{D6A1E6E4-B2E0-4604-AF7A-967398FB6360}" destId="{4B6FCE3C-3F46-4181-B630-3D25F29BF75B}" srcOrd="2" destOrd="0" parTransId="{F6265DE5-25D8-41C4-9D15-442CDE7FBEDD}" sibTransId="{73B75051-14D1-4A48-9D27-106BFEBDA97F}"/>
    <dgm:cxn modelId="{4CF40F83-2AAE-4533-80AB-2D7CDEC2E8C4}" srcId="{D6A1E6E4-B2E0-4604-AF7A-967398FB6360}" destId="{DEF5B9C4-08C2-4A04-AF89-F934C6D2A10B}" srcOrd="0" destOrd="0" parTransId="{69F4ABCD-F863-4D96-A49D-FEBBF5CE691D}" sibTransId="{933CCB4A-C502-436D-B98C-E23E52D48150}"/>
    <dgm:cxn modelId="{665F5DB4-5BB1-4467-95D2-10E0F0C5BC20}" srcId="{D6A1E6E4-B2E0-4604-AF7A-967398FB6360}" destId="{B8E56F6F-C577-4AC9-9052-C1FA15738EDD}" srcOrd="1" destOrd="0" parTransId="{353D050E-85D4-44A6-8171-FA94E5F2D67D}" sibTransId="{C99F7E36-FB6D-4098-B883-0EC6088BEA5E}"/>
    <dgm:cxn modelId="{C3F8EAE3-5331-CF45-A405-120737E27C99}" type="presOf" srcId="{D6A1E6E4-B2E0-4604-AF7A-967398FB6360}" destId="{88BFD305-C75C-D440-BA1A-7492DA9D2F0F}" srcOrd="0" destOrd="0" presId="urn:microsoft.com/office/officeart/2005/8/layout/vList2"/>
    <dgm:cxn modelId="{8D3B75F2-7CD6-3C4A-B61F-A74204C75800}" type="presOf" srcId="{B8E56F6F-C577-4AC9-9052-C1FA15738EDD}" destId="{B054CDBF-A67D-B64D-BBE2-333ACA4A96E8}" srcOrd="0" destOrd="0" presId="urn:microsoft.com/office/officeart/2005/8/layout/vList2"/>
    <dgm:cxn modelId="{9CCE31A7-F302-A04E-8DAA-1BB3130613B4}" type="presParOf" srcId="{88BFD305-C75C-D440-BA1A-7492DA9D2F0F}" destId="{B5F53729-01D0-D54A-A655-3556B920960A}" srcOrd="0" destOrd="0" presId="urn:microsoft.com/office/officeart/2005/8/layout/vList2"/>
    <dgm:cxn modelId="{521BA81A-024A-2249-A99C-0DCF41E36FD9}" type="presParOf" srcId="{88BFD305-C75C-D440-BA1A-7492DA9D2F0F}" destId="{E0A6937A-030C-F648-92A1-5F38F20011BF}" srcOrd="1" destOrd="0" presId="urn:microsoft.com/office/officeart/2005/8/layout/vList2"/>
    <dgm:cxn modelId="{00C9E298-1FE1-8C49-86A4-CD795E61C658}" type="presParOf" srcId="{88BFD305-C75C-D440-BA1A-7492DA9D2F0F}" destId="{B054CDBF-A67D-B64D-BBE2-333ACA4A96E8}" srcOrd="2" destOrd="0" presId="urn:microsoft.com/office/officeart/2005/8/layout/vList2"/>
    <dgm:cxn modelId="{8BD459BC-F0E4-FC47-B5C2-D9E65F05746D}" type="presParOf" srcId="{88BFD305-C75C-D440-BA1A-7492DA9D2F0F}" destId="{228D4AF3-6132-EB4D-946C-0B99598E6DE9}" srcOrd="3" destOrd="0" presId="urn:microsoft.com/office/officeart/2005/8/layout/vList2"/>
    <dgm:cxn modelId="{E036A19C-7AE5-054D-B664-E14B9A77CC4C}" type="presParOf" srcId="{88BFD305-C75C-D440-BA1A-7492DA9D2F0F}" destId="{6F210633-9E64-F448-8FA9-82ED37D1D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4B6868-1C84-5B47-962C-094BD81BE1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BA65D-3CA5-6148-A4D1-B925CC38DA6A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Functional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do? </a:t>
          </a:r>
          <a:endParaRPr lang="en-GB" sz="3200" dirty="0">
            <a:latin typeface="Montserrat" pitchFamily="2" charset="77"/>
          </a:endParaRPr>
        </a:p>
      </dgm:t>
    </dgm:pt>
    <dgm:pt modelId="{B03DDC09-D1D2-2746-B9CC-E398A2E84A3F}" type="parTrans" cxnId="{062F1DAC-CC99-4348-AB54-103538F74921}">
      <dgm:prSet/>
      <dgm:spPr/>
      <dgm:t>
        <a:bodyPr/>
        <a:lstStyle/>
        <a:p>
          <a:endParaRPr lang="en-GB" sz="1400"/>
        </a:p>
      </dgm:t>
    </dgm:pt>
    <dgm:pt modelId="{BF25CBFB-9464-604F-8B07-DC0D53760761}" type="sibTrans" cxnId="{062F1DAC-CC99-4348-AB54-103538F74921}">
      <dgm:prSet/>
      <dgm:spPr/>
      <dgm:t>
        <a:bodyPr/>
        <a:lstStyle/>
        <a:p>
          <a:endParaRPr lang="en-GB" sz="1400"/>
        </a:p>
      </dgm:t>
    </dgm:pt>
    <dgm:pt modelId="{3903DD35-7F13-E246-AB15-9D20E9176C6B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Dynamic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 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feel?</a:t>
          </a:r>
          <a:endParaRPr lang="en-GB" sz="3200" dirty="0">
            <a:latin typeface="Montserrat" pitchFamily="2" charset="77"/>
          </a:endParaRPr>
        </a:p>
      </dgm:t>
    </dgm:pt>
    <dgm:pt modelId="{3262D58E-5A71-C847-9CF1-0362184F3942}" type="parTrans" cxnId="{7428FC81-BCF1-C147-A2E6-F58592F2F63A}">
      <dgm:prSet/>
      <dgm:spPr/>
      <dgm:t>
        <a:bodyPr/>
        <a:lstStyle/>
        <a:p>
          <a:endParaRPr lang="en-GB" sz="1400"/>
        </a:p>
      </dgm:t>
    </dgm:pt>
    <dgm:pt modelId="{EFA2E329-633A-344E-B826-8C3309F2E998}" type="sibTrans" cxnId="{7428FC81-BCF1-C147-A2E6-F58592F2F63A}">
      <dgm:prSet/>
      <dgm:spPr/>
      <dgm:t>
        <a:bodyPr/>
        <a:lstStyle/>
        <a:p>
          <a:endParaRPr lang="en-GB" sz="1400"/>
        </a:p>
      </dgm:t>
    </dgm:pt>
    <dgm:pt modelId="{70357BFE-47D2-F44F-BBA8-5FA8D64E527F}" type="pres">
      <dgm:prSet presAssocID="{0C4B6868-1C84-5B47-962C-094BD81BE10F}" presName="diagram" presStyleCnt="0">
        <dgm:presLayoutVars>
          <dgm:dir/>
          <dgm:resizeHandles val="exact"/>
        </dgm:presLayoutVars>
      </dgm:prSet>
      <dgm:spPr/>
    </dgm:pt>
    <dgm:pt modelId="{B7876DF9-0621-E440-881F-059662DD8C33}" type="pres">
      <dgm:prSet presAssocID="{B32BA65D-3CA5-6148-A4D1-B925CC38DA6A}" presName="node" presStyleLbl="node1" presStyleIdx="0" presStyleCnt="2" custScaleX="110001" custScaleY="126090">
        <dgm:presLayoutVars>
          <dgm:bulletEnabled val="1"/>
        </dgm:presLayoutVars>
      </dgm:prSet>
      <dgm:spPr>
        <a:prstGeom prst="roundRect">
          <a:avLst/>
        </a:prstGeom>
      </dgm:spPr>
    </dgm:pt>
    <dgm:pt modelId="{272345A0-6E32-414E-93B4-929106EA0CF4}" type="pres">
      <dgm:prSet presAssocID="{BF25CBFB-9464-604F-8B07-DC0D53760761}" presName="sibTrans" presStyleCnt="0"/>
      <dgm:spPr/>
    </dgm:pt>
    <dgm:pt modelId="{A163F00F-67FB-1447-9F3B-3FCD8FA211FB}" type="pres">
      <dgm:prSet presAssocID="{3903DD35-7F13-E246-AB15-9D20E9176C6B}" presName="node" presStyleLbl="node1" presStyleIdx="1" presStyleCnt="2" custScaleX="110001" custScaleY="126090" custLinFactNeighborX="909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34E8032-B7C9-B147-8EF3-A5490AA4E720}" type="presOf" srcId="{0C4B6868-1C84-5B47-962C-094BD81BE10F}" destId="{70357BFE-47D2-F44F-BBA8-5FA8D64E527F}" srcOrd="0" destOrd="0" presId="urn:microsoft.com/office/officeart/2005/8/layout/default"/>
    <dgm:cxn modelId="{87D3303D-A2A3-EB45-9EE1-EAEBDCF5EA73}" type="presOf" srcId="{B32BA65D-3CA5-6148-A4D1-B925CC38DA6A}" destId="{B7876DF9-0621-E440-881F-059662DD8C33}" srcOrd="0" destOrd="0" presId="urn:microsoft.com/office/officeart/2005/8/layout/default"/>
    <dgm:cxn modelId="{E1E53C6C-996B-8C43-8E6C-0B85E4F7A7D0}" type="presOf" srcId="{3903DD35-7F13-E246-AB15-9D20E9176C6B}" destId="{A163F00F-67FB-1447-9F3B-3FCD8FA211FB}" srcOrd="0" destOrd="0" presId="urn:microsoft.com/office/officeart/2005/8/layout/default"/>
    <dgm:cxn modelId="{7428FC81-BCF1-C147-A2E6-F58592F2F63A}" srcId="{0C4B6868-1C84-5B47-962C-094BD81BE10F}" destId="{3903DD35-7F13-E246-AB15-9D20E9176C6B}" srcOrd="1" destOrd="0" parTransId="{3262D58E-5A71-C847-9CF1-0362184F3942}" sibTransId="{EFA2E329-633A-344E-B826-8C3309F2E998}"/>
    <dgm:cxn modelId="{062F1DAC-CC99-4348-AB54-103538F74921}" srcId="{0C4B6868-1C84-5B47-962C-094BD81BE10F}" destId="{B32BA65D-3CA5-6148-A4D1-B925CC38DA6A}" srcOrd="0" destOrd="0" parTransId="{B03DDC09-D1D2-2746-B9CC-E398A2E84A3F}" sibTransId="{BF25CBFB-9464-604F-8B07-DC0D53760761}"/>
    <dgm:cxn modelId="{66FE5BEC-A4F4-BD4A-969A-27B281CFC7C7}" type="presParOf" srcId="{70357BFE-47D2-F44F-BBA8-5FA8D64E527F}" destId="{B7876DF9-0621-E440-881F-059662DD8C33}" srcOrd="0" destOrd="0" presId="urn:microsoft.com/office/officeart/2005/8/layout/default"/>
    <dgm:cxn modelId="{45D6EC2A-982C-4A4A-AFDE-1E87CF4841A5}" type="presParOf" srcId="{70357BFE-47D2-F44F-BBA8-5FA8D64E527F}" destId="{272345A0-6E32-414E-93B4-929106EA0CF4}" srcOrd="1" destOrd="0" presId="urn:microsoft.com/office/officeart/2005/8/layout/default"/>
    <dgm:cxn modelId="{0F239D41-BD1D-AB4E-AB8B-8E2E883A5732}" type="presParOf" srcId="{70357BFE-47D2-F44F-BBA8-5FA8D64E527F}" destId="{A163F00F-67FB-1447-9F3B-3FCD8FA211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3729-01D0-D54A-A655-3556B920960A}">
      <dsp:nvSpPr>
        <dsp:cNvPr id="0" name=""/>
        <dsp:cNvSpPr/>
      </dsp:nvSpPr>
      <dsp:spPr>
        <a:xfrm>
          <a:off x="0" y="3637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Don’t fidget</a:t>
          </a:r>
        </a:p>
      </dsp:txBody>
      <dsp:txXfrm>
        <a:off x="72593" y="108972"/>
        <a:ext cx="10708551" cy="1341884"/>
      </dsp:txXfrm>
    </dsp:sp>
    <dsp:sp modelId="{B054CDBF-A67D-B64D-BBE2-333ACA4A96E8}">
      <dsp:nvSpPr>
        <dsp:cNvPr id="0" name=""/>
        <dsp:cNvSpPr/>
      </dsp:nvSpPr>
      <dsp:spPr>
        <a:xfrm>
          <a:off x="0" y="170200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Don’t forget your lines</a:t>
          </a:r>
        </a:p>
      </dsp:txBody>
      <dsp:txXfrm>
        <a:off x="72593" y="1774602"/>
        <a:ext cx="10708551" cy="1341884"/>
      </dsp:txXfrm>
    </dsp:sp>
    <dsp:sp modelId="{6F210633-9E64-F448-8FA9-82ED37D1DAD9}">
      <dsp:nvSpPr>
        <dsp:cNvPr id="0" name=""/>
        <dsp:cNvSpPr/>
      </dsp:nvSpPr>
      <dsp:spPr>
        <a:xfrm>
          <a:off x="0" y="3367639"/>
          <a:ext cx="10853737" cy="1487070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Speak loudly </a:t>
          </a:r>
        </a:p>
      </dsp:txBody>
      <dsp:txXfrm>
        <a:off x="72593" y="3440232"/>
        <a:ext cx="10708551" cy="1341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53729-01D0-D54A-A655-3556B920960A}">
      <dsp:nvSpPr>
        <dsp:cNvPr id="0" name=""/>
        <dsp:cNvSpPr/>
      </dsp:nvSpPr>
      <dsp:spPr>
        <a:xfrm>
          <a:off x="0" y="498978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It’s not normal </a:t>
          </a:r>
        </a:p>
      </dsp:txBody>
      <dsp:txXfrm>
        <a:off x="76105" y="575083"/>
        <a:ext cx="10772965" cy="1406815"/>
      </dsp:txXfrm>
    </dsp:sp>
    <dsp:sp modelId="{B054CDBF-A67D-B64D-BBE2-333ACA4A96E8}">
      <dsp:nvSpPr>
        <dsp:cNvPr id="0" name=""/>
        <dsp:cNvSpPr/>
      </dsp:nvSpPr>
      <dsp:spPr>
        <a:xfrm>
          <a:off x="0" y="2182877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It’s brand new every time </a:t>
          </a:r>
        </a:p>
      </dsp:txBody>
      <dsp:txXfrm>
        <a:off x="76105" y="2258982"/>
        <a:ext cx="10772965" cy="1406815"/>
      </dsp:txXfrm>
    </dsp:sp>
    <dsp:sp modelId="{6F210633-9E64-F448-8FA9-82ED37D1DAD9}">
      <dsp:nvSpPr>
        <dsp:cNvPr id="0" name=""/>
        <dsp:cNvSpPr/>
      </dsp:nvSpPr>
      <dsp:spPr>
        <a:xfrm>
          <a:off x="0" y="3819450"/>
          <a:ext cx="10925175" cy="1559025"/>
        </a:xfrm>
        <a:prstGeom prst="roundRect">
          <a:avLst/>
        </a:prstGeom>
        <a:solidFill>
          <a:srgbClr val="9F8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baseline="0" dirty="0"/>
            <a:t>Everyone is looking at you  </a:t>
          </a:r>
          <a:endParaRPr lang="en-US" sz="6500" kern="1200" dirty="0"/>
        </a:p>
      </dsp:txBody>
      <dsp:txXfrm>
        <a:off x="76105" y="3895555"/>
        <a:ext cx="10772965" cy="1406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6DF9-0621-E440-881F-059662DD8C33}">
      <dsp:nvSpPr>
        <dsp:cNvPr id="0" name=""/>
        <dsp:cNvSpPr/>
      </dsp:nvSpPr>
      <dsp:spPr>
        <a:xfrm>
          <a:off x="2134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Functional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do? </a:t>
          </a:r>
          <a:endParaRPr lang="en-GB" sz="3200" kern="1200" dirty="0">
            <a:latin typeface="Montserrat" pitchFamily="2" charset="77"/>
          </a:endParaRPr>
        </a:p>
      </dsp:txBody>
      <dsp:txXfrm>
        <a:off x="144962" y="282540"/>
        <a:ext cx="3968524" cy="2640188"/>
      </dsp:txXfrm>
    </dsp:sp>
    <dsp:sp modelId="{A163F00F-67FB-1447-9F3B-3FCD8FA211FB}">
      <dsp:nvSpPr>
        <dsp:cNvPr id="0" name=""/>
        <dsp:cNvSpPr/>
      </dsp:nvSpPr>
      <dsp:spPr>
        <a:xfrm>
          <a:off x="4645189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Dynamic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 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feel?</a:t>
          </a:r>
          <a:endParaRPr lang="en-GB" sz="3200" kern="1200" dirty="0">
            <a:latin typeface="Montserrat" pitchFamily="2" charset="77"/>
          </a:endParaRPr>
        </a:p>
      </dsp:txBody>
      <dsp:txXfrm>
        <a:off x="4788017" y="282540"/>
        <a:ext cx="3968524" cy="264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88B88-14E9-DD47-B302-E2521DD32812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B243-9AC2-3C4D-ACE0-ECE07A569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7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7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43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42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86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9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0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84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5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2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6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1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4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0670-EFD4-94FF-CBA9-6D70B185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70C0F-C591-5917-6F8D-5806B5A65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BEF7-8A2E-1593-F927-DC7E8380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4C4A-7129-9FF9-0F03-69C8EC96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BB5C-83F4-18FF-B1F7-AC387C9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914D-04A0-8E00-2E8C-AACBAC07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2A668-0147-C2DD-E876-53CA4B0FF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95C7-66AB-A42E-5863-577535D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78EF3-A00D-04F1-5F35-49275ED2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2A0D-769D-89E6-A2E9-3AAD34CD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5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041CE-BD4F-3BAB-D332-2CC840BF6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1DC33-024C-DCEF-E793-C279B4F4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84D4-99F1-D7B6-0597-A27C99A2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5453E-F5F9-9A84-A230-631E8BB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8053-76C1-6341-6017-FDDCEDFF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47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3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16" b="0" i="0">
                <a:solidFill>
                  <a:schemeClr val="bg1"/>
                </a:solidFill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98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623" y="2411092"/>
            <a:ext cx="7464616" cy="233269"/>
          </a:xfrm>
        </p:spPr>
        <p:txBody>
          <a:bodyPr lIns="0" tIns="0" rIns="0" bIns="0"/>
          <a:lstStyle>
            <a:lvl1pPr>
              <a:defRPr sz="1516" b="0" i="0">
                <a:solidFill>
                  <a:schemeClr val="bg1"/>
                </a:solidFill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20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Inter" panose="02000503000000020004" pitchFamily="2" charset="0"/>
                <a:cs typeface="Inter" panose="02000503000000020004" pitchFamily="2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26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475964"/>
          </a:xfrm>
        </p:spPr>
        <p:txBody>
          <a:bodyPr lIns="0" tIns="0" rIns="0" bIns="0"/>
          <a:lstStyle>
            <a:lvl1pPr>
              <a:defRPr sz="3093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244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83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1C2B-CD0C-1094-70ED-9426417C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7028-0355-E20B-E356-E966FBEF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522D-738B-A390-1323-5CE77F53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8196-9525-FA52-5CC5-01847D9C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98D6-FC47-2FDB-7E30-034FAD03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78C6-52CF-3F75-B631-4D8DD7A9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A5A48-888B-27BB-61C5-31F214E2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71C0-E62D-B4A0-9B80-A8610DD0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DBED-0868-72F8-5146-4B5C5608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C8941-AACE-5174-5B5F-E474067D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F19-E55E-DF07-C9E4-08E9EB1D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0E3BC-936B-02C0-540E-BFEF2570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E9D16-E9AC-45FC-FBE8-E21106F92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0D39-9475-10E7-CD9D-D0FBEF9A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8507E-28A6-3B8E-518A-A44BFB35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7F68-EF0C-F949-13EA-F3A21F64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3CBE-B131-A1FF-3F2D-08A3D3F2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8CC0-5D11-A0B4-5144-E6C0EF8FE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3DE16-8F3F-4E9E-3A95-1315356E9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07E77-733C-C9F7-FA94-F2C4BE23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0B487-6B70-10B7-9BF7-220CC9554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411B2-8144-81A0-56D1-40560ACD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4B084-30C1-E51D-A00E-890FC9D8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E81CF-516D-B99D-710C-12C03969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959B-E17A-288B-03F1-5A4E4FF1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72537-C034-F78A-0CFC-8189ECE8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94A6-DBBF-CBA9-F8E2-C4514F6B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06AD0-DDF2-F973-A5FB-11F91989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FC5C4-FF17-14A9-5E43-93854D1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17813-EAC0-5D9C-63F6-BADB7CF8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1F910-A230-9327-3EB4-98D7113C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6FA6-D026-9149-3145-E11FF086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6685-1C7C-C0D0-6E9D-62885DB4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48EA-8DC7-7092-1A4C-7EDE7178E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7278-5CE0-4971-2275-975E8CB1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1E3B-216E-500A-9105-B510E359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82BFE-06D8-1A25-519E-6FC5FD9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09B5-ECFB-E16B-3930-15971AE9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63719-F789-CCA9-ECD3-F9FFD27E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CEC8-8BAB-8250-54B0-801F3F4B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C87EE-2E4C-20F2-D389-B1245CA3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AEB1-4366-5D01-EF12-6B6CE331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EDE29-52B9-A38B-DBC7-8018B93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4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C9257-649B-9FBF-FD81-93490B44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B7A-AF73-DEDE-873D-ABE386CB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72AD-FEBF-26D0-0C8D-DA1056D46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D9F5-4B32-ED4D-8C31-034BA8EE4E87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A091-2073-7A40-76DC-B7F2A5FDB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EA49-0824-08F5-F252-4D0FC974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97;p19">
            <a:extLst>
              <a:ext uri="{FF2B5EF4-FFF2-40B4-BE49-F238E27FC236}">
                <a16:creationId xmlns:a16="http://schemas.microsoft.com/office/drawing/2014/main" id="{0F6EE6FB-DA46-103F-2885-8C6B7CA6D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E319-C203-250A-76F0-25E1BD1EAA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9" name="Google Shape;298;p19">
            <a:extLst>
              <a:ext uri="{FF2B5EF4-FFF2-40B4-BE49-F238E27FC236}">
                <a16:creationId xmlns:a16="http://schemas.microsoft.com/office/drawing/2014/main" id="{BC788C84-49E5-4797-AD8C-35AE17D96183}"/>
              </a:ext>
            </a:extLst>
          </p:cNvPr>
          <p:cNvSpPr/>
          <p:nvPr userDrawn="1"/>
        </p:nvSpPr>
        <p:spPr>
          <a:xfrm>
            <a:off x="530116" y="-6449325"/>
            <a:ext cx="15716100" cy="196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65;g1ca24322c5a_6_827">
            <a:extLst>
              <a:ext uri="{FF2B5EF4-FFF2-40B4-BE49-F238E27FC236}">
                <a16:creationId xmlns:a16="http://schemas.microsoft.com/office/drawing/2014/main" id="{CAE187AE-E4E7-BCF5-FFD0-C565BAB213FC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91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"/>
            <a:ext cx="12192000" cy="68575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050" y="273031"/>
            <a:ext cx="1899069" cy="7826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1261" y="1080627"/>
            <a:ext cx="8402967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3623" y="2411092"/>
            <a:ext cx="746461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88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Inter" panose="02000503000000020004" pitchFamily="2" charset="0"/>
          <a:ea typeface="+mn-ea"/>
          <a:cs typeface="Inter" panose="02000503000000020004" pitchFamily="2" charset="0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FBE7CF0-2ED3-2F5B-F1E8-2E8F683C19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423" y="981635"/>
            <a:ext cx="12191144" cy="586016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F2DA4F-4321-AA6F-300A-5E472AD3A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79" y="2514600"/>
            <a:ext cx="10362473" cy="1231747"/>
          </a:xfrm>
        </p:spPr>
        <p:txBody>
          <a:bodyPr/>
          <a:lstStyle/>
          <a:p>
            <a:pPr algn="ctr"/>
            <a:r>
              <a:rPr lang="en-GB" sz="4002" b="1" spc="482" dirty="0">
                <a:latin typeface="+mj-lt"/>
                <a:ea typeface="HGPMinchoE"/>
              </a:rPr>
              <a:t>	The art or presenting </a:t>
            </a:r>
            <a:br>
              <a:rPr lang="en-GB" sz="4002" b="1" spc="482" dirty="0">
                <a:latin typeface="+mj-lt"/>
                <a:ea typeface="HGPMinchoE"/>
              </a:rPr>
            </a:br>
            <a:endParaRPr lang="en-GB" sz="4002" b="1" spc="482" dirty="0">
              <a:latin typeface="+mj-lt"/>
              <a:ea typeface="HGPMinchoE"/>
            </a:endParaRPr>
          </a:p>
        </p:txBody>
      </p:sp>
      <p:grpSp>
        <p:nvGrpSpPr>
          <p:cNvPr id="5" name="Google Shape;61;p2">
            <a:extLst>
              <a:ext uri="{FF2B5EF4-FFF2-40B4-BE49-F238E27FC236}">
                <a16:creationId xmlns:a16="http://schemas.microsoft.com/office/drawing/2014/main" id="{766C4FB4-7890-44E7-C826-173A9B6D9DFC}"/>
              </a:ext>
            </a:extLst>
          </p:cNvPr>
          <p:cNvGrpSpPr/>
          <p:nvPr/>
        </p:nvGrpSpPr>
        <p:grpSpPr>
          <a:xfrm>
            <a:off x="1059356" y="3851161"/>
            <a:ext cx="10027081" cy="576692"/>
            <a:chOff x="743432" y="2607250"/>
            <a:chExt cx="6774662" cy="806258"/>
          </a:xfrm>
        </p:grpSpPr>
        <p:pic>
          <p:nvPicPr>
            <p:cNvPr id="6" name="Google Shape;62;p2">
              <a:extLst>
                <a:ext uri="{FF2B5EF4-FFF2-40B4-BE49-F238E27FC236}">
                  <a16:creationId xmlns:a16="http://schemas.microsoft.com/office/drawing/2014/main" id="{225CA82D-6B4C-3BB6-46DE-169EB4FCAF5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3432" y="2607250"/>
              <a:ext cx="6774662" cy="806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63;p2">
              <a:extLst>
                <a:ext uri="{FF2B5EF4-FFF2-40B4-BE49-F238E27FC236}">
                  <a16:creationId xmlns:a16="http://schemas.microsoft.com/office/drawing/2014/main" id="{C9A4852C-A8ED-EEDD-14B8-091C3806D151}"/>
                </a:ext>
              </a:extLst>
            </p:cNvPr>
            <p:cNvSpPr/>
            <p:nvPr/>
          </p:nvSpPr>
          <p:spPr>
            <a:xfrm>
              <a:off x="1097454" y="2956715"/>
              <a:ext cx="6071870" cy="106045"/>
            </a:xfrm>
            <a:custGeom>
              <a:avLst/>
              <a:gdLst/>
              <a:ahLst/>
              <a:cxnLst/>
              <a:rect l="l" t="t" r="r" b="b"/>
              <a:pathLst>
                <a:path w="6071870" h="106044" extrusionOk="0">
                  <a:moveTo>
                    <a:pt x="151516" y="0"/>
                  </a:moveTo>
                  <a:lnTo>
                    <a:pt x="105099" y="67"/>
                  </a:lnTo>
                  <a:lnTo>
                    <a:pt x="48558" y="606"/>
                  </a:lnTo>
                  <a:lnTo>
                    <a:pt x="15" y="37463"/>
                  </a:lnTo>
                  <a:lnTo>
                    <a:pt x="0" y="68457"/>
                  </a:lnTo>
                  <a:lnTo>
                    <a:pt x="16176" y="94425"/>
                  </a:lnTo>
                  <a:lnTo>
                    <a:pt x="48558" y="105314"/>
                  </a:lnTo>
                  <a:lnTo>
                    <a:pt x="5780551" y="105314"/>
                  </a:lnTo>
                  <a:lnTo>
                    <a:pt x="5919793" y="105921"/>
                  </a:lnTo>
                  <a:lnTo>
                    <a:pt x="5966212" y="105853"/>
                  </a:lnTo>
                  <a:lnTo>
                    <a:pt x="6022743" y="105314"/>
                  </a:lnTo>
                  <a:lnTo>
                    <a:pt x="6071290" y="68457"/>
                  </a:lnTo>
                  <a:lnTo>
                    <a:pt x="6071306" y="37463"/>
                  </a:lnTo>
                  <a:lnTo>
                    <a:pt x="6055130" y="11495"/>
                  </a:lnTo>
                  <a:lnTo>
                    <a:pt x="6022743" y="606"/>
                  </a:lnTo>
                  <a:lnTo>
                    <a:pt x="290760" y="606"/>
                  </a:lnTo>
                  <a:lnTo>
                    <a:pt x="151516" y="0"/>
                  </a:lnTo>
                  <a:close/>
                </a:path>
              </a:pathLst>
            </a:custGeom>
            <a:solidFill>
              <a:srgbClr val="FFD2A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56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Performance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Bring to life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relationship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Energy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Congruency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9AB2271-D41C-9306-1967-BC34B832C1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7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188259"/>
            <a:ext cx="8156100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6B0AF0-431C-D766-5E27-0FE48AEB7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688421"/>
              </p:ext>
            </p:extLst>
          </p:nvPr>
        </p:nvGraphicFramePr>
        <p:xfrm>
          <a:off x="1350069" y="388246"/>
          <a:ext cx="10285339" cy="608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A9884F-7A30-5B60-FE5E-A91ACFDE495A}"/>
              </a:ext>
            </a:extLst>
          </p:cNvPr>
          <p:cNvSpPr txBox="1"/>
          <p:nvPr/>
        </p:nvSpPr>
        <p:spPr>
          <a:xfrm>
            <a:off x="3541059" y="2649205"/>
            <a:ext cx="18108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Montserrat" pitchFamily="2" charset="77"/>
              </a:rPr>
              <a:t>55%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ontserrat" pitchFamily="2" charset="77"/>
              </a:rPr>
              <a:t>Visual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E85A4-4C12-E51E-97DA-11C3CB735556}"/>
              </a:ext>
            </a:extLst>
          </p:cNvPr>
          <p:cNvSpPr txBox="1"/>
          <p:nvPr/>
        </p:nvSpPr>
        <p:spPr>
          <a:xfrm>
            <a:off x="6373906" y="2433761"/>
            <a:ext cx="160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ontserrat" pitchFamily="2" charset="77"/>
              </a:rPr>
              <a:t>38%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362B3-5A59-EF02-7DA9-A81FED304109}"/>
              </a:ext>
            </a:extLst>
          </p:cNvPr>
          <p:cNvSpPr txBox="1"/>
          <p:nvPr/>
        </p:nvSpPr>
        <p:spPr>
          <a:xfrm>
            <a:off x="6177423" y="4802674"/>
            <a:ext cx="160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itchFamily="2" charset="77"/>
              </a:rPr>
              <a:t>7%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20675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Proximity and centering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Posture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 on you and 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the audience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Projection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Landing your points, make an impact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Where do you want the focus to be? 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Distraction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Effective facilitation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Disconnect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54B9F519-A09C-0DF7-3978-704B40646B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4681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Effective facilitation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Warmth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Assertive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Clarity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Sign posting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D6E0085-DC03-CEF1-A79C-F2D23B36E8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78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15">
            <a:extLst>
              <a:ext uri="{FF2B5EF4-FFF2-40B4-BE49-F238E27FC236}">
                <a16:creationId xmlns:a16="http://schemas.microsoft.com/office/drawing/2014/main" id="{902C2564-04F2-E34B-9DF3-8DF76AD731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053CAE-96DE-6042-BCAF-EBD21F248D25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4B07F-48FA-6C4E-84D0-2F7F67B7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0"/>
            <a:ext cx="9601200" cy="15287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877CEE"/>
                </a:solidFill>
                <a:latin typeface="DM Sans" pitchFamily="2" charset="77"/>
              </a:rPr>
            </a:br>
            <a:r>
              <a:rPr lang="en-US" dirty="0">
                <a:solidFill>
                  <a:srgbClr val="877CEE"/>
                </a:solidFill>
                <a:latin typeface="DM Sans" pitchFamily="2" charset="77"/>
              </a:rPr>
              <a:t>REMOTE/LIVE</a:t>
            </a:r>
            <a:br>
              <a:rPr lang="en-US" dirty="0">
                <a:solidFill>
                  <a:srgbClr val="877CEE"/>
                </a:solidFill>
                <a:latin typeface="DM Sans" pitchFamily="2" charset="77"/>
              </a:rPr>
            </a:br>
            <a:endParaRPr lang="en-US" dirty="0">
              <a:solidFill>
                <a:srgbClr val="877CEE"/>
              </a:solidFill>
              <a:latin typeface="DM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4DFEC-EB10-B542-A2E9-337A67C54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83" y="1898122"/>
            <a:ext cx="7552267" cy="4138612"/>
          </a:xfrm>
        </p:spPr>
        <p:txBody>
          <a:bodyPr>
            <a:noAutofit/>
          </a:bodyPr>
          <a:lstStyle/>
          <a:p>
            <a:pPr>
              <a:buClr>
                <a:srgbClr val="877CEE"/>
              </a:buClr>
            </a:pPr>
            <a:r>
              <a:rPr lang="en-US" sz="2800" dirty="0">
                <a:solidFill>
                  <a:srgbClr val="193F61"/>
                </a:solidFill>
                <a:latin typeface="DM Sans" pitchFamily="2" charset="77"/>
              </a:rPr>
              <a:t>Practically difficult – I can’t see, I can’t hear, I don’t have access to the documents.</a:t>
            </a:r>
          </a:p>
          <a:p>
            <a:pPr marL="0" indent="0">
              <a:buClr>
                <a:srgbClr val="877CEE"/>
              </a:buClr>
              <a:buNone/>
            </a:pPr>
            <a:endParaRPr lang="en-US" sz="2800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800" dirty="0">
                <a:solidFill>
                  <a:srgbClr val="193F61"/>
                </a:solidFill>
                <a:latin typeface="DM Sans" pitchFamily="2" charset="77"/>
              </a:rPr>
              <a:t>Psychologically  difficult – not feeling included, unequal participation erodes trust in the process, the person and  also what’s being  discussed.</a:t>
            </a:r>
          </a:p>
        </p:txBody>
      </p:sp>
      <p:pic>
        <p:nvPicPr>
          <p:cNvPr id="7" name="Graphic 6" descr="Cloud Computing outline">
            <a:extLst>
              <a:ext uri="{FF2B5EF4-FFF2-40B4-BE49-F238E27FC236}">
                <a16:creationId xmlns:a16="http://schemas.microsoft.com/office/drawing/2014/main" id="{EE6007FE-A17E-424F-A07E-7940E553D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674" y="1698096"/>
            <a:ext cx="1748366" cy="1748366"/>
          </a:xfrm>
          <a:prstGeom prst="rect">
            <a:avLst/>
          </a:prstGeom>
        </p:spPr>
      </p:pic>
      <p:pic>
        <p:nvPicPr>
          <p:cNvPr id="9" name="Graphic 8" descr="Left Brain outline">
            <a:extLst>
              <a:ext uri="{FF2B5EF4-FFF2-40B4-BE49-F238E27FC236}">
                <a16:creationId xmlns:a16="http://schemas.microsoft.com/office/drawing/2014/main" id="{22227B94-4153-8943-8D91-5A57D8AB6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8674" y="3810265"/>
            <a:ext cx="1748366" cy="1748366"/>
          </a:xfrm>
          <a:prstGeom prst="rect">
            <a:avLst/>
          </a:prstGeom>
        </p:spPr>
      </p:pic>
      <p:pic>
        <p:nvPicPr>
          <p:cNvPr id="6" name="Google Shape;165;g1ca24322c5a_6_827">
            <a:extLst>
              <a:ext uri="{FF2B5EF4-FFF2-40B4-BE49-F238E27FC236}">
                <a16:creationId xmlns:a16="http://schemas.microsoft.com/office/drawing/2014/main" id="{F3531768-E180-C79A-E768-E894E9AD840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6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15">
            <a:extLst>
              <a:ext uri="{FF2B5EF4-FFF2-40B4-BE49-F238E27FC236}">
                <a16:creationId xmlns:a16="http://schemas.microsoft.com/office/drawing/2014/main" id="{3F842E5B-8908-4C41-96E6-33479EDA7E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B63D8C-A995-EA4B-8CDB-5E90B0CF1BEE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8A333-8B75-6B48-98AD-46835E91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877CEE"/>
                </a:solidFill>
                <a:latin typeface="DM Sans" pitchFamily="2" charset="77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1725-C0FE-B14F-843F-188F4C12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028" y="1761059"/>
            <a:ext cx="7427383" cy="4124325"/>
          </a:xfrm>
        </p:spPr>
        <p:txBody>
          <a:bodyPr>
            <a:noAutofit/>
          </a:bodyPr>
          <a:lstStyle/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Plan for the challenge. Be prepared knowing what the challenges are.</a:t>
            </a:r>
            <a:br>
              <a:rPr lang="en-US" sz="2400" dirty="0">
                <a:solidFill>
                  <a:srgbClr val="193F61"/>
                </a:solidFill>
                <a:latin typeface="DM Sans" pitchFamily="2" charset="77"/>
              </a:rPr>
            </a:br>
            <a:endParaRPr lang="en-US" sz="2400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Tec ready – do you and your team have the equipment at the office to be able to bring the 2 groups together so people can see and hear each other ? =  </a:t>
            </a:r>
            <a:r>
              <a:rPr lang="en-US" sz="2400" b="1" dirty="0">
                <a:solidFill>
                  <a:srgbClr val="193F61"/>
                </a:solidFill>
                <a:latin typeface="DM Sans" pitchFamily="2" charset="77"/>
              </a:rPr>
              <a:t>connected practically</a:t>
            </a:r>
            <a:br>
              <a:rPr lang="en-US" sz="2400" b="1" dirty="0">
                <a:solidFill>
                  <a:srgbClr val="193F61"/>
                </a:solidFill>
                <a:latin typeface="DM Sans" pitchFamily="2" charset="77"/>
              </a:rPr>
            </a:br>
            <a:endParaRPr lang="en-US" sz="2400" b="1" dirty="0">
              <a:solidFill>
                <a:srgbClr val="193F61"/>
              </a:solidFill>
              <a:latin typeface="DM Sans" pitchFamily="2" charset="77"/>
            </a:endParaRPr>
          </a:p>
          <a:p>
            <a:pPr>
              <a:buClr>
                <a:srgbClr val="877CEE"/>
              </a:buClr>
            </a:pPr>
            <a:r>
              <a:rPr lang="en-US" sz="2400" dirty="0">
                <a:solidFill>
                  <a:srgbClr val="193F61"/>
                </a:solidFill>
                <a:latin typeface="DM Sans" pitchFamily="2" charset="77"/>
              </a:rPr>
              <a:t>Engagement ready – does everyone feel part of the action, seen and able to respond ? = </a:t>
            </a:r>
            <a:r>
              <a:rPr lang="en-US" sz="2400" b="1" dirty="0">
                <a:solidFill>
                  <a:srgbClr val="193F61"/>
                </a:solidFill>
                <a:latin typeface="DM Sans" pitchFamily="2" charset="77"/>
              </a:rPr>
              <a:t>connected emotionally</a:t>
            </a:r>
          </a:p>
        </p:txBody>
      </p:sp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C3C8BC72-FB98-5044-988A-4FD58AE06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0328" y="4770965"/>
            <a:ext cx="1259421" cy="1259421"/>
          </a:xfrm>
          <a:prstGeom prst="rect">
            <a:avLst/>
          </a:prstGeom>
        </p:spPr>
      </p:pic>
      <p:pic>
        <p:nvPicPr>
          <p:cNvPr id="11" name="Graphic 10" descr="Internet Of Things outline">
            <a:extLst>
              <a:ext uri="{FF2B5EF4-FFF2-40B4-BE49-F238E27FC236}">
                <a16:creationId xmlns:a16="http://schemas.microsoft.com/office/drawing/2014/main" id="{D2107A80-92B3-FC46-9C76-9EEE742D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10328" y="3177115"/>
            <a:ext cx="1259420" cy="1259420"/>
          </a:xfrm>
          <a:prstGeom prst="rect">
            <a:avLst/>
          </a:prstGeom>
        </p:spPr>
      </p:pic>
      <p:pic>
        <p:nvPicPr>
          <p:cNvPr id="13" name="Graphic 12" descr="Puzzle outline">
            <a:extLst>
              <a:ext uri="{FF2B5EF4-FFF2-40B4-BE49-F238E27FC236}">
                <a16:creationId xmlns:a16="http://schemas.microsoft.com/office/drawing/2014/main" id="{ACE0922C-E4E8-2344-9D05-928F9347D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8645" y="1691215"/>
            <a:ext cx="1102787" cy="1102787"/>
          </a:xfrm>
          <a:prstGeom prst="rect">
            <a:avLst/>
          </a:prstGeom>
        </p:spPr>
      </p:pic>
      <p:pic>
        <p:nvPicPr>
          <p:cNvPr id="6" name="Google Shape;165;g1ca24322c5a_6_827">
            <a:extLst>
              <a:ext uri="{FF2B5EF4-FFF2-40B4-BE49-F238E27FC236}">
                <a16:creationId xmlns:a16="http://schemas.microsoft.com/office/drawing/2014/main" id="{048FE0BC-7DD9-E18A-BDE2-0795E83909D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4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514350" y="0"/>
            <a:ext cx="1167765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Dual audience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01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ROE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How the meeting will work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02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Inclusion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Equal participation 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03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Who gets what, when?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Content share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04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sz="24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Effective facilitation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Pre, post, during</a:t>
            </a:r>
            <a:endParaRPr sz="1800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05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Chemistry</a:t>
            </a:r>
            <a:endParaRPr sz="2400" b="1" dirty="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sz="1800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1A3F61"/>
                </a:solidFill>
                <a:latin typeface="DM Sans"/>
                <a:ea typeface="DM Sans"/>
                <a:cs typeface="DM Sans"/>
                <a:sym typeface="DM Sans"/>
              </a:rPr>
              <a:t>06</a:t>
            </a:r>
            <a:endParaRPr sz="3000" b="1">
              <a:solidFill>
                <a:srgbClr val="1A3F6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852B5CD8-0F31-87B4-05B6-23B8C54771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9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Allies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Stop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Breathe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out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Count to 3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Notice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E5BBD821-841F-494A-82F9-5BFD96652B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Creativity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Point of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difference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Being you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original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Right brain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stimulus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E970D54F-3C27-79A3-A52C-7D8844BB87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" name="Picture 5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C7961B16-0CEE-4094-EBAB-81A15EEE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13" y="1312563"/>
            <a:ext cx="4207254" cy="403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6E697-F399-04C2-B704-8B9B2D70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F81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90"/>
                    </a14:imgEffect>
                    <a14:imgEffect>
                      <a14:saturation sat="47000"/>
                    </a14:imgEffect>
                    <a14:imgEffect>
                      <a14:brightnessContrast bright="24000" contrast="52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41074" y="1544525"/>
            <a:ext cx="2878532" cy="3545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87218-7CAD-05B0-DD0D-9CEC8BA35831}"/>
              </a:ext>
            </a:extLst>
          </p:cNvPr>
          <p:cNvSpPr txBox="1"/>
          <p:nvPr/>
        </p:nvSpPr>
        <p:spPr>
          <a:xfrm>
            <a:off x="8947011" y="1420773"/>
            <a:ext cx="2961983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Creative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Emotions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Images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Concepts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LT 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D0F51-BED3-79A3-C994-3B1A78F1AD3A}"/>
              </a:ext>
            </a:extLst>
          </p:cNvPr>
          <p:cNvSpPr txBox="1"/>
          <p:nvPr/>
        </p:nvSpPr>
        <p:spPr>
          <a:xfrm>
            <a:off x="1581470" y="1420773"/>
            <a:ext cx="2232200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Logic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Order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Fact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Numbers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ST Memory</a:t>
            </a:r>
          </a:p>
        </p:txBody>
      </p:sp>
    </p:spTree>
    <p:extLst>
      <p:ext uri="{BB962C8B-B14F-4D97-AF65-F5344CB8AC3E}">
        <p14:creationId xmlns:p14="http://schemas.microsoft.com/office/powerpoint/2010/main" val="712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83795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What are we going to cover today?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Why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it’s scary.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The Impact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model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133" b="1" noProof="0" dirty="0">
              <a:solidFill>
                <a:prstClr val="white"/>
              </a:solidFill>
              <a:latin typeface="Montserrat" pitchFamily="50" charset="0"/>
            </a:endParaRP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Practical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exercise</a:t>
            </a: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</a:t>
            </a:r>
            <a:b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Feedback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noProof="0" dirty="0">
                <a:solidFill>
                  <a:prstClr val="white"/>
                </a:solidFill>
                <a:latin typeface="Montserrat" pitchFamily="50" charset="0"/>
              </a:rPr>
              <a:t>Next steps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90FCFA55-0BF8-1690-7348-89B2BC3358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3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B475B-9059-9544-8A9A-A7AEBBA7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23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Montserrat" pitchFamily="2" charset="77"/>
              </a:rPr>
              <a:t>Agenda</a:t>
            </a:r>
            <a:endParaRPr lang="en-US" dirty="0">
              <a:latin typeface="Montserrat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41F6D-AC1B-234C-8A39-43235C07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6" y="1601507"/>
            <a:ext cx="10502153" cy="4351338"/>
          </a:xfrm>
        </p:spPr>
        <p:txBody>
          <a:bodyPr>
            <a:normAutofit/>
          </a:bodyPr>
          <a:lstStyle/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Q4 Sales Update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Latest Orders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Future Pipeline Business (UK only – excluding Ireland)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Product launches for 2024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Customer Reviews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Project Evo update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New joiners to the team (May 2023)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AOB</a:t>
            </a:r>
          </a:p>
          <a:p>
            <a:pPr marL="457189" indent="-457189"/>
            <a:r>
              <a:rPr lang="en-GB" sz="2400" dirty="0">
                <a:solidFill>
                  <a:schemeClr val="tx1"/>
                </a:solidFill>
                <a:latin typeface="Montserrat" pitchFamily="2" charset="77"/>
              </a:rPr>
              <a:t>Questions</a:t>
            </a:r>
            <a:r>
              <a:rPr lang="en-GB" sz="2400" dirty="0">
                <a:latin typeface="Montserrat" pitchFamily="2" charset="77"/>
              </a:rPr>
              <a:t> </a:t>
            </a:r>
          </a:p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BDC2B-18AF-884D-8E24-6391AEE9EBFC}"/>
              </a:ext>
            </a:extLst>
          </p:cNvPr>
          <p:cNvSpPr/>
          <p:nvPr/>
        </p:nvSpPr>
        <p:spPr>
          <a:xfrm flipV="1">
            <a:off x="-60959" y="7178350"/>
            <a:ext cx="11662410" cy="91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04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83795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What are we going to cover today?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Sales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Update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New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Product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Launch 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Staff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Changes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2B35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New </a:t>
            </a:r>
            <a:b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</a:br>
            <a:r>
              <a:rPr kumimoji="0" lang="en-GB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Governance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90FCFA55-0BF8-1690-7348-89B2BC3358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1910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93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4546B5-A0BF-418A-89A1-C8768E77E0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7D6EB-144A-4CBB-9252-ADEBB978D7B4}"/>
              </a:ext>
            </a:extLst>
          </p:cNvPr>
          <p:cNvSpPr txBox="1"/>
          <p:nvPr/>
        </p:nvSpPr>
        <p:spPr>
          <a:xfrm>
            <a:off x="803169" y="810304"/>
            <a:ext cx="316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/>
                <a:ea typeface="MS PGothic" pitchFamily="34" charset="-128"/>
                <a:cs typeface="+mn-cs"/>
              </a:rPr>
              <a:t>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5B863-B35B-4891-8181-4C710FEF6701}"/>
              </a:ext>
            </a:extLst>
          </p:cNvPr>
          <p:cNvSpPr txBox="1"/>
          <p:nvPr/>
        </p:nvSpPr>
        <p:spPr>
          <a:xfrm>
            <a:off x="5017403" y="810304"/>
            <a:ext cx="637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Montserrat Light"/>
                <a:ea typeface="MS PGothic" pitchFamily="34" charset="-128"/>
                <a:cs typeface="+mn-cs"/>
              </a:rPr>
              <a:t>After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6F06B-C7BD-4901-A1BA-359034C3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53" y="2603119"/>
            <a:ext cx="3848300" cy="2164669"/>
          </a:xfrm>
          <a:prstGeom prst="rect">
            <a:avLst/>
          </a:prstGeom>
          <a:effectLst>
            <a:outerShdw blurRad="254000" sx="103000" sy="103000" algn="ctr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B07F5FDA-5FF0-7D49-8378-8897F5093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06" y="1753916"/>
            <a:ext cx="6341692" cy="3523162"/>
          </a:xfrm>
          <a:prstGeom prst="rect">
            <a:avLst/>
          </a:prstGeom>
        </p:spPr>
      </p:pic>
      <p:pic>
        <p:nvPicPr>
          <p:cNvPr id="2" name="Google Shape;165;g1ca24322c5a_6_827">
            <a:extLst>
              <a:ext uri="{FF2B5EF4-FFF2-40B4-BE49-F238E27FC236}">
                <a16:creationId xmlns:a16="http://schemas.microsoft.com/office/drawing/2014/main" id="{8EA1EF20-CA4D-6F7A-11DE-9EA5614531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19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Test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Practice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Feedback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Refine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627DCE63-8C39-9C95-F913-8673A73CDE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5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635A-1576-3502-11DE-6FA24B24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exercise: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F1D67-E60C-2393-9DA5-32B7CEBC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Craft a 1 minute presentation using the speech structure provided  (15 )</a:t>
            </a:r>
          </a:p>
          <a:p>
            <a:endParaRPr lang="en-US" dirty="0"/>
          </a:p>
          <a:p>
            <a:r>
              <a:rPr lang="en-US" dirty="0"/>
              <a:t>Pair up and coach each other  (20)</a:t>
            </a:r>
          </a:p>
          <a:p>
            <a:endParaRPr lang="en-US" dirty="0"/>
          </a:p>
          <a:p>
            <a:r>
              <a:rPr lang="en-US" dirty="0"/>
              <a:t>Refine and rehearse on your own (15)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27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CEE-CD19-F412-558D-DC0E2BAE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ECCF7F7-C4C8-3198-7F5C-B1B66C849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214133"/>
              </p:ext>
            </p:extLst>
          </p:nvPr>
        </p:nvGraphicFramePr>
        <p:xfrm>
          <a:off x="1709531" y="874643"/>
          <a:ext cx="8527774" cy="561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074">
                  <a:extLst>
                    <a:ext uri="{9D8B030D-6E8A-4147-A177-3AD203B41FA5}">
                      <a16:colId xmlns:a16="http://schemas.microsoft.com/office/drawing/2014/main" val="1230107696"/>
                    </a:ext>
                  </a:extLst>
                </a:gridCol>
                <a:gridCol w="5930700">
                  <a:extLst>
                    <a:ext uri="{9D8B030D-6E8A-4147-A177-3AD203B41FA5}">
                      <a16:colId xmlns:a16="http://schemas.microsoft.com/office/drawing/2014/main" val="1032209537"/>
                    </a:ext>
                  </a:extLst>
                </a:gridCol>
              </a:tblGrid>
              <a:tr h="13028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Authenticity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Passion/Purpose/Personality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084866"/>
                  </a:ext>
                </a:extLst>
              </a:tr>
              <a:tr h="1440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Structure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Interest/Intrigue/Logic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069122"/>
                  </a:ext>
                </a:extLst>
              </a:tr>
              <a:tr h="1433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Connecting with the audience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Emotion/Engagement/Memorability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19471"/>
                  </a:ext>
                </a:extLst>
              </a:tr>
              <a:tr h="144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Pushing Yourself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Stepping out of your Comfort Zone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6" marR="57996" marT="0" marB="0">
                    <a:solidFill>
                      <a:srgbClr val="877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5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2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5C4366BF-4CC4-6D15-E34E-5CB83A908A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745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33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F85F27-D893-97F4-42DF-F0633D07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209640"/>
              </p:ext>
            </p:extLst>
          </p:nvPr>
        </p:nvGraphicFramePr>
        <p:xfrm>
          <a:off x="1012682" y="1646093"/>
          <a:ext cx="10853737" cy="489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7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B5E4-FA3E-7616-C239-EDA6A7E7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DF85F27-D893-97F4-42DF-F0633D074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470947"/>
              </p:ext>
            </p:extLst>
          </p:nvPr>
        </p:nvGraphicFramePr>
        <p:xfrm>
          <a:off x="955097" y="1027906"/>
          <a:ext cx="10925175" cy="57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/>
        </p:nvSpPr>
        <p:spPr>
          <a:xfrm>
            <a:off x="2532600" y="147010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nformation	           Dynamic Purpose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532600" y="2142850"/>
            <a:ext cx="6472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M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ap your journey	Act I, II and III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2532600" y="2797900"/>
            <a:ext cx="7720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erformance		Energy and connection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2532600" y="345295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A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llies			Stop and Breathe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2532600" y="4081525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reativity			Originality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2532600" y="4741675"/>
            <a:ext cx="80355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T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est				Practice and feedback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8" name="Picture 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D8F9D2D6-C1E1-A92D-FAE0-17CB717C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20" y="1523890"/>
            <a:ext cx="562200" cy="562200"/>
          </a:xfrm>
          <a:prstGeom prst="rect">
            <a:avLst/>
          </a:prstGeom>
          <a:solidFill>
            <a:srgbClr val="9F81F6"/>
          </a:solidFill>
          <a:ln>
            <a:solidFill>
              <a:srgbClr val="877CE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7ED5B-85D4-EB5F-7E62-85F55154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3520" y="2183571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A2240-AD72-DC5C-C517-40CF0574F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3520" y="2843252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AE66B-ACD0-7D43-9D65-E9BC3E5BF4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23520" y="3502933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DAAA63-1A1B-971F-BA7C-D39E174ACD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23520" y="4162614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C2B3BF-3729-3AD4-066C-2A8A1D1EE0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4950" y="4822294"/>
            <a:ext cx="562200" cy="562200"/>
          </a:xfrm>
          <a:prstGeom prst="rect">
            <a:avLst/>
          </a:prstGeom>
          <a:solidFill>
            <a:srgbClr val="9F81F6"/>
          </a:solidFill>
        </p:spPr>
      </p:pic>
    </p:spTree>
    <p:extLst>
      <p:ext uri="{BB962C8B-B14F-4D97-AF65-F5344CB8AC3E}">
        <p14:creationId xmlns:p14="http://schemas.microsoft.com/office/powerpoint/2010/main" val="39142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Information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Why?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What?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Who?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How?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BFCC6314-D66B-CCBA-2B29-EEE7A2C2DD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32955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Information</a:t>
            </a:r>
            <a:endParaRPr sz="4000" dirty="0">
              <a:solidFill>
                <a:srgbClr val="877CEE"/>
              </a:solidFill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EC28C8-3919-8841-DFA8-FFCC351073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46830"/>
              </p:ext>
            </p:extLst>
          </p:nvPr>
        </p:nvGraphicFramePr>
        <p:xfrm>
          <a:off x="1646315" y="2003816"/>
          <a:ext cx="8899370" cy="320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Mapping</a:t>
            </a:r>
          </a:p>
        </p:txBody>
      </p:sp>
      <p:sp>
        <p:nvSpPr>
          <p:cNvPr id="44" name="Oval 43"/>
          <p:cNvSpPr/>
          <p:nvPr/>
        </p:nvSpPr>
        <p:spPr>
          <a:xfrm>
            <a:off x="1406765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Act 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hook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8185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interest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20883" y="2290533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Strong feeling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4021044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7105312" y="2295066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pic>
        <p:nvPicPr>
          <p:cNvPr id="3" name="Google Shape;165;g1ca24322c5a_6_827">
            <a:extLst>
              <a:ext uri="{FF2B5EF4-FFF2-40B4-BE49-F238E27FC236}">
                <a16:creationId xmlns:a16="http://schemas.microsoft.com/office/drawing/2014/main" id="{2F28DE67-F72A-7EBE-BC37-7578F0714D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9636" y="446810"/>
            <a:ext cx="2207004" cy="106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3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17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1159</Words>
  <Application>Microsoft Macintosh PowerPoint</Application>
  <PresentationFormat>Widescreen</PresentationFormat>
  <Paragraphs>287</Paragraphs>
  <Slides>25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DM Sans</vt:lpstr>
      <vt:lpstr>Gill Sans</vt:lpstr>
      <vt:lpstr>Inter</vt:lpstr>
      <vt:lpstr>Montserrat</vt:lpstr>
      <vt:lpstr>Montserrat Light</vt:lpstr>
      <vt:lpstr>Tahoma</vt:lpstr>
      <vt:lpstr>Verdana</vt:lpstr>
      <vt:lpstr>Office Theme</vt:lpstr>
      <vt:lpstr>1_Office Theme</vt:lpstr>
      <vt:lpstr> The art or presenting  </vt:lpstr>
      <vt:lpstr>What are we going to cover today?</vt:lpstr>
      <vt:lpstr>PowerPoint Presentation</vt:lpstr>
      <vt:lpstr>PowerPoint Presentation</vt:lpstr>
      <vt:lpstr>PowerPoint Presentation</vt:lpstr>
      <vt:lpstr>PowerPoint Presentation</vt:lpstr>
      <vt:lpstr>Information</vt:lpstr>
      <vt:lpstr>PowerPoint Presentation</vt:lpstr>
      <vt:lpstr>Mapping</vt:lpstr>
      <vt:lpstr>Performance</vt:lpstr>
      <vt:lpstr>PowerPoint Presentation</vt:lpstr>
      <vt:lpstr>PowerPoint Presentation</vt:lpstr>
      <vt:lpstr>Effective facilitation</vt:lpstr>
      <vt:lpstr> REMOTE/LIVE </vt:lpstr>
      <vt:lpstr>What can you do?</vt:lpstr>
      <vt:lpstr>PowerPoint Presentation</vt:lpstr>
      <vt:lpstr>Allies</vt:lpstr>
      <vt:lpstr>Creativity</vt:lpstr>
      <vt:lpstr>PowerPoint Presentation</vt:lpstr>
      <vt:lpstr>Agenda</vt:lpstr>
      <vt:lpstr>What are we going to cover today?</vt:lpstr>
      <vt:lpstr>PowerPoint Presentation</vt:lpstr>
      <vt:lpstr>Test</vt:lpstr>
      <vt:lpstr>Practical exercise: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tessa morton</dc:creator>
  <cp:lastModifiedBy>tessa morton</cp:lastModifiedBy>
  <cp:revision>36</cp:revision>
  <dcterms:created xsi:type="dcterms:W3CDTF">2023-07-12T17:43:26Z</dcterms:created>
  <dcterms:modified xsi:type="dcterms:W3CDTF">2025-02-05T11:56:07Z</dcterms:modified>
</cp:coreProperties>
</file>