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8"/>
  </p:notesMasterIdLst>
  <p:sldIdLst>
    <p:sldId id="386" r:id="rId3"/>
    <p:sldId id="12965" r:id="rId4"/>
    <p:sldId id="268" r:id="rId5"/>
    <p:sldId id="261" r:id="rId6"/>
    <p:sldId id="12964" r:id="rId7"/>
    <p:sldId id="270" r:id="rId8"/>
    <p:sldId id="12959" r:id="rId9"/>
    <p:sldId id="272" r:id="rId10"/>
    <p:sldId id="12958" r:id="rId11"/>
    <p:sldId id="12961" r:id="rId12"/>
    <p:sldId id="273" r:id="rId13"/>
    <p:sldId id="274" r:id="rId14"/>
    <p:sldId id="12962" r:id="rId15"/>
    <p:sldId id="259" r:id="rId16"/>
    <p:sldId id="260" r:id="rId17"/>
    <p:sldId id="12963" r:id="rId18"/>
    <p:sldId id="12957" r:id="rId19"/>
    <p:sldId id="12960" r:id="rId20"/>
    <p:sldId id="276" r:id="rId21"/>
    <p:sldId id="894" r:id="rId22"/>
    <p:sldId id="12949" r:id="rId23"/>
    <p:sldId id="12955" r:id="rId24"/>
    <p:sldId id="12956" r:id="rId25"/>
    <p:sldId id="12967" r:id="rId26"/>
    <p:sldId id="1296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7CEE"/>
    <a:srgbClr val="9F81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45"/>
    <p:restoredTop sz="95704"/>
  </p:normalViewPr>
  <p:slideViewPr>
    <p:cSldViewPr snapToGrid="0">
      <p:cViewPr varScale="1">
        <p:scale>
          <a:sx n="95" d="100"/>
          <a:sy n="95" d="100"/>
        </p:scale>
        <p:origin x="200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9F81F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4D3-E74B-B2C4-23FA365B9160}"/>
              </c:ext>
            </c:extLst>
          </c:dPt>
          <c:dPt>
            <c:idx val="1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4D3-E74B-B2C4-23FA365B9160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4D3-E74B-B2C4-23FA365B9160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796-5449-B560-165146AFA042}"/>
              </c:ext>
            </c:extLst>
          </c:dPt>
          <c:cat>
            <c:strRef>
              <c:f>Sheet1!$A$2:$A$5</c:f>
              <c:strCache>
                <c:ptCount val="3"/>
                <c:pt idx="0">
                  <c:v>Aural</c:v>
                </c:pt>
                <c:pt idx="1">
                  <c:v>Verbal</c:v>
                </c:pt>
                <c:pt idx="2">
                  <c:v>Visual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0.38</c:v>
                </c:pt>
                <c:pt idx="1">
                  <c:v>7.0000000000000007E-2</c:v>
                </c:pt>
                <c:pt idx="2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D3-E74B-B2C4-23FA365B91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A1E6E4-B2E0-4604-AF7A-967398FB636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F5B9C4-08C2-4A04-AF89-F934C6D2A10B}">
      <dgm:prSet/>
      <dgm:spPr>
        <a:solidFill>
          <a:srgbClr val="9F81F6"/>
        </a:solidFill>
      </dgm:spPr>
      <dgm:t>
        <a:bodyPr/>
        <a:lstStyle/>
        <a:p>
          <a:r>
            <a:rPr lang="en-US" dirty="0"/>
            <a:t>Don’t fidget</a:t>
          </a:r>
        </a:p>
      </dgm:t>
    </dgm:pt>
    <dgm:pt modelId="{69F4ABCD-F863-4D96-A49D-FEBBF5CE691D}" type="parTrans" cxnId="{4CF40F83-2AAE-4533-80AB-2D7CDEC2E8C4}">
      <dgm:prSet/>
      <dgm:spPr/>
      <dgm:t>
        <a:bodyPr/>
        <a:lstStyle/>
        <a:p>
          <a:endParaRPr lang="en-US"/>
        </a:p>
      </dgm:t>
    </dgm:pt>
    <dgm:pt modelId="{933CCB4A-C502-436D-B98C-E23E52D48150}" type="sibTrans" cxnId="{4CF40F83-2AAE-4533-80AB-2D7CDEC2E8C4}">
      <dgm:prSet/>
      <dgm:spPr/>
      <dgm:t>
        <a:bodyPr/>
        <a:lstStyle/>
        <a:p>
          <a:endParaRPr lang="en-US"/>
        </a:p>
      </dgm:t>
    </dgm:pt>
    <dgm:pt modelId="{B8E56F6F-C577-4AC9-9052-C1FA15738EDD}">
      <dgm:prSet/>
      <dgm:spPr>
        <a:solidFill>
          <a:srgbClr val="9F81F6"/>
        </a:solidFill>
      </dgm:spPr>
      <dgm:t>
        <a:bodyPr/>
        <a:lstStyle/>
        <a:p>
          <a:r>
            <a:rPr lang="en-US" dirty="0"/>
            <a:t>Don’t forget your lines</a:t>
          </a:r>
        </a:p>
      </dgm:t>
    </dgm:pt>
    <dgm:pt modelId="{353D050E-85D4-44A6-8171-FA94E5F2D67D}" type="parTrans" cxnId="{665F5DB4-5BB1-4467-95D2-10E0F0C5BC20}">
      <dgm:prSet/>
      <dgm:spPr/>
      <dgm:t>
        <a:bodyPr/>
        <a:lstStyle/>
        <a:p>
          <a:endParaRPr lang="en-US"/>
        </a:p>
      </dgm:t>
    </dgm:pt>
    <dgm:pt modelId="{C99F7E36-FB6D-4098-B883-0EC6088BEA5E}" type="sibTrans" cxnId="{665F5DB4-5BB1-4467-95D2-10E0F0C5BC20}">
      <dgm:prSet/>
      <dgm:spPr/>
      <dgm:t>
        <a:bodyPr/>
        <a:lstStyle/>
        <a:p>
          <a:endParaRPr lang="en-US"/>
        </a:p>
      </dgm:t>
    </dgm:pt>
    <dgm:pt modelId="{4B6FCE3C-3F46-4181-B630-3D25F29BF75B}">
      <dgm:prSet/>
      <dgm:spPr>
        <a:solidFill>
          <a:srgbClr val="9F81F6"/>
        </a:solidFill>
      </dgm:spPr>
      <dgm:t>
        <a:bodyPr/>
        <a:lstStyle/>
        <a:p>
          <a:r>
            <a:rPr lang="en-US" dirty="0"/>
            <a:t>Speak loudly </a:t>
          </a:r>
        </a:p>
      </dgm:t>
    </dgm:pt>
    <dgm:pt modelId="{F6265DE5-25D8-41C4-9D15-442CDE7FBEDD}" type="parTrans" cxnId="{E5146A82-D8AA-4701-847E-E6428BB71D7C}">
      <dgm:prSet/>
      <dgm:spPr/>
      <dgm:t>
        <a:bodyPr/>
        <a:lstStyle/>
        <a:p>
          <a:endParaRPr lang="en-US"/>
        </a:p>
      </dgm:t>
    </dgm:pt>
    <dgm:pt modelId="{73B75051-14D1-4A48-9D27-106BFEBDA97F}" type="sibTrans" cxnId="{E5146A82-D8AA-4701-847E-E6428BB71D7C}">
      <dgm:prSet/>
      <dgm:spPr/>
      <dgm:t>
        <a:bodyPr/>
        <a:lstStyle/>
        <a:p>
          <a:endParaRPr lang="en-US"/>
        </a:p>
      </dgm:t>
    </dgm:pt>
    <dgm:pt modelId="{88BFD305-C75C-D440-BA1A-7492DA9D2F0F}" type="pres">
      <dgm:prSet presAssocID="{D6A1E6E4-B2E0-4604-AF7A-967398FB6360}" presName="linear" presStyleCnt="0">
        <dgm:presLayoutVars>
          <dgm:animLvl val="lvl"/>
          <dgm:resizeHandles val="exact"/>
        </dgm:presLayoutVars>
      </dgm:prSet>
      <dgm:spPr/>
    </dgm:pt>
    <dgm:pt modelId="{B5F53729-01D0-D54A-A655-3556B920960A}" type="pres">
      <dgm:prSet presAssocID="{DEF5B9C4-08C2-4A04-AF89-F934C6D2A10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0A6937A-030C-F648-92A1-5F38F20011BF}" type="pres">
      <dgm:prSet presAssocID="{933CCB4A-C502-436D-B98C-E23E52D48150}" presName="spacer" presStyleCnt="0"/>
      <dgm:spPr/>
    </dgm:pt>
    <dgm:pt modelId="{B054CDBF-A67D-B64D-BBE2-333ACA4A96E8}" type="pres">
      <dgm:prSet presAssocID="{B8E56F6F-C577-4AC9-9052-C1FA15738ED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28D4AF3-6132-EB4D-946C-0B99598E6DE9}" type="pres">
      <dgm:prSet presAssocID="{C99F7E36-FB6D-4098-B883-0EC6088BEA5E}" presName="spacer" presStyleCnt="0"/>
      <dgm:spPr/>
    </dgm:pt>
    <dgm:pt modelId="{6F210633-9E64-F448-8FA9-82ED37D1DAD9}" type="pres">
      <dgm:prSet presAssocID="{4B6FCE3C-3F46-4181-B630-3D25F29BF75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666F008-C92B-7349-8702-3C0544603933}" type="presOf" srcId="{4B6FCE3C-3F46-4181-B630-3D25F29BF75B}" destId="{6F210633-9E64-F448-8FA9-82ED37D1DAD9}" srcOrd="0" destOrd="0" presId="urn:microsoft.com/office/officeart/2005/8/layout/vList2"/>
    <dgm:cxn modelId="{5B426B20-0EAD-F444-ABF4-2F046E1E91E4}" type="presOf" srcId="{DEF5B9C4-08C2-4A04-AF89-F934C6D2A10B}" destId="{B5F53729-01D0-D54A-A655-3556B920960A}" srcOrd="0" destOrd="0" presId="urn:microsoft.com/office/officeart/2005/8/layout/vList2"/>
    <dgm:cxn modelId="{E5146A82-D8AA-4701-847E-E6428BB71D7C}" srcId="{D6A1E6E4-B2E0-4604-AF7A-967398FB6360}" destId="{4B6FCE3C-3F46-4181-B630-3D25F29BF75B}" srcOrd="2" destOrd="0" parTransId="{F6265DE5-25D8-41C4-9D15-442CDE7FBEDD}" sibTransId="{73B75051-14D1-4A48-9D27-106BFEBDA97F}"/>
    <dgm:cxn modelId="{4CF40F83-2AAE-4533-80AB-2D7CDEC2E8C4}" srcId="{D6A1E6E4-B2E0-4604-AF7A-967398FB6360}" destId="{DEF5B9C4-08C2-4A04-AF89-F934C6D2A10B}" srcOrd="0" destOrd="0" parTransId="{69F4ABCD-F863-4D96-A49D-FEBBF5CE691D}" sibTransId="{933CCB4A-C502-436D-B98C-E23E52D48150}"/>
    <dgm:cxn modelId="{665F5DB4-5BB1-4467-95D2-10E0F0C5BC20}" srcId="{D6A1E6E4-B2E0-4604-AF7A-967398FB6360}" destId="{B8E56F6F-C577-4AC9-9052-C1FA15738EDD}" srcOrd="1" destOrd="0" parTransId="{353D050E-85D4-44A6-8171-FA94E5F2D67D}" sibTransId="{C99F7E36-FB6D-4098-B883-0EC6088BEA5E}"/>
    <dgm:cxn modelId="{C3F8EAE3-5331-CF45-A405-120737E27C99}" type="presOf" srcId="{D6A1E6E4-B2E0-4604-AF7A-967398FB6360}" destId="{88BFD305-C75C-D440-BA1A-7492DA9D2F0F}" srcOrd="0" destOrd="0" presId="urn:microsoft.com/office/officeart/2005/8/layout/vList2"/>
    <dgm:cxn modelId="{8D3B75F2-7CD6-3C4A-B61F-A74204C75800}" type="presOf" srcId="{B8E56F6F-C577-4AC9-9052-C1FA15738EDD}" destId="{B054CDBF-A67D-B64D-BBE2-333ACA4A96E8}" srcOrd="0" destOrd="0" presId="urn:microsoft.com/office/officeart/2005/8/layout/vList2"/>
    <dgm:cxn modelId="{9CCE31A7-F302-A04E-8DAA-1BB3130613B4}" type="presParOf" srcId="{88BFD305-C75C-D440-BA1A-7492DA9D2F0F}" destId="{B5F53729-01D0-D54A-A655-3556B920960A}" srcOrd="0" destOrd="0" presId="urn:microsoft.com/office/officeart/2005/8/layout/vList2"/>
    <dgm:cxn modelId="{521BA81A-024A-2249-A99C-0DCF41E36FD9}" type="presParOf" srcId="{88BFD305-C75C-D440-BA1A-7492DA9D2F0F}" destId="{E0A6937A-030C-F648-92A1-5F38F20011BF}" srcOrd="1" destOrd="0" presId="urn:microsoft.com/office/officeart/2005/8/layout/vList2"/>
    <dgm:cxn modelId="{00C9E298-1FE1-8C49-86A4-CD795E61C658}" type="presParOf" srcId="{88BFD305-C75C-D440-BA1A-7492DA9D2F0F}" destId="{B054CDBF-A67D-B64D-BBE2-333ACA4A96E8}" srcOrd="2" destOrd="0" presId="urn:microsoft.com/office/officeart/2005/8/layout/vList2"/>
    <dgm:cxn modelId="{8BD459BC-F0E4-FC47-B5C2-D9E65F05746D}" type="presParOf" srcId="{88BFD305-C75C-D440-BA1A-7492DA9D2F0F}" destId="{228D4AF3-6132-EB4D-946C-0B99598E6DE9}" srcOrd="3" destOrd="0" presId="urn:microsoft.com/office/officeart/2005/8/layout/vList2"/>
    <dgm:cxn modelId="{E036A19C-7AE5-054D-B664-E14B9A77CC4C}" type="presParOf" srcId="{88BFD305-C75C-D440-BA1A-7492DA9D2F0F}" destId="{6F210633-9E64-F448-8FA9-82ED37D1DAD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A1E6E4-B2E0-4604-AF7A-967398FB636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F5B9C4-08C2-4A04-AF89-F934C6D2A10B}">
      <dgm:prSet/>
      <dgm:spPr>
        <a:solidFill>
          <a:srgbClr val="9F81F6"/>
        </a:solidFill>
      </dgm:spPr>
      <dgm:t>
        <a:bodyPr/>
        <a:lstStyle/>
        <a:p>
          <a:r>
            <a:rPr lang="en-US" dirty="0"/>
            <a:t>It’s not normal </a:t>
          </a:r>
        </a:p>
      </dgm:t>
    </dgm:pt>
    <dgm:pt modelId="{69F4ABCD-F863-4D96-A49D-FEBBF5CE691D}" type="parTrans" cxnId="{4CF40F83-2AAE-4533-80AB-2D7CDEC2E8C4}">
      <dgm:prSet/>
      <dgm:spPr/>
      <dgm:t>
        <a:bodyPr/>
        <a:lstStyle/>
        <a:p>
          <a:endParaRPr lang="en-US"/>
        </a:p>
      </dgm:t>
    </dgm:pt>
    <dgm:pt modelId="{933CCB4A-C502-436D-B98C-E23E52D48150}" type="sibTrans" cxnId="{4CF40F83-2AAE-4533-80AB-2D7CDEC2E8C4}">
      <dgm:prSet/>
      <dgm:spPr/>
      <dgm:t>
        <a:bodyPr/>
        <a:lstStyle/>
        <a:p>
          <a:endParaRPr lang="en-US"/>
        </a:p>
      </dgm:t>
    </dgm:pt>
    <dgm:pt modelId="{B8E56F6F-C577-4AC9-9052-C1FA15738EDD}">
      <dgm:prSet/>
      <dgm:spPr>
        <a:solidFill>
          <a:srgbClr val="9F81F6"/>
        </a:solidFill>
      </dgm:spPr>
      <dgm:t>
        <a:bodyPr/>
        <a:lstStyle/>
        <a:p>
          <a:r>
            <a:rPr lang="en-US" dirty="0"/>
            <a:t>It’s brand new every time </a:t>
          </a:r>
        </a:p>
      </dgm:t>
    </dgm:pt>
    <dgm:pt modelId="{353D050E-85D4-44A6-8171-FA94E5F2D67D}" type="parTrans" cxnId="{665F5DB4-5BB1-4467-95D2-10E0F0C5BC20}">
      <dgm:prSet/>
      <dgm:spPr/>
      <dgm:t>
        <a:bodyPr/>
        <a:lstStyle/>
        <a:p>
          <a:endParaRPr lang="en-US"/>
        </a:p>
      </dgm:t>
    </dgm:pt>
    <dgm:pt modelId="{C99F7E36-FB6D-4098-B883-0EC6088BEA5E}" type="sibTrans" cxnId="{665F5DB4-5BB1-4467-95D2-10E0F0C5BC20}">
      <dgm:prSet/>
      <dgm:spPr/>
      <dgm:t>
        <a:bodyPr/>
        <a:lstStyle/>
        <a:p>
          <a:endParaRPr lang="en-US"/>
        </a:p>
      </dgm:t>
    </dgm:pt>
    <dgm:pt modelId="{4B6FCE3C-3F46-4181-B630-3D25F29BF75B}">
      <dgm:prSet/>
      <dgm:spPr>
        <a:solidFill>
          <a:srgbClr val="9F81F6"/>
        </a:solidFill>
      </dgm:spPr>
      <dgm:t>
        <a:bodyPr/>
        <a:lstStyle/>
        <a:p>
          <a:r>
            <a:rPr lang="en-US" baseline="0" dirty="0"/>
            <a:t>Everyone is looking at you  </a:t>
          </a:r>
          <a:endParaRPr lang="en-US" dirty="0"/>
        </a:p>
      </dgm:t>
    </dgm:pt>
    <dgm:pt modelId="{F6265DE5-25D8-41C4-9D15-442CDE7FBEDD}" type="parTrans" cxnId="{E5146A82-D8AA-4701-847E-E6428BB71D7C}">
      <dgm:prSet/>
      <dgm:spPr/>
      <dgm:t>
        <a:bodyPr/>
        <a:lstStyle/>
        <a:p>
          <a:endParaRPr lang="en-US"/>
        </a:p>
      </dgm:t>
    </dgm:pt>
    <dgm:pt modelId="{73B75051-14D1-4A48-9D27-106BFEBDA97F}" type="sibTrans" cxnId="{E5146A82-D8AA-4701-847E-E6428BB71D7C}">
      <dgm:prSet/>
      <dgm:spPr/>
      <dgm:t>
        <a:bodyPr/>
        <a:lstStyle/>
        <a:p>
          <a:endParaRPr lang="en-US"/>
        </a:p>
      </dgm:t>
    </dgm:pt>
    <dgm:pt modelId="{88BFD305-C75C-D440-BA1A-7492DA9D2F0F}" type="pres">
      <dgm:prSet presAssocID="{D6A1E6E4-B2E0-4604-AF7A-967398FB6360}" presName="linear" presStyleCnt="0">
        <dgm:presLayoutVars>
          <dgm:animLvl val="lvl"/>
          <dgm:resizeHandles val="exact"/>
        </dgm:presLayoutVars>
      </dgm:prSet>
      <dgm:spPr/>
    </dgm:pt>
    <dgm:pt modelId="{B5F53729-01D0-D54A-A655-3556B920960A}" type="pres">
      <dgm:prSet presAssocID="{DEF5B9C4-08C2-4A04-AF89-F934C6D2A10B}" presName="parentText" presStyleLbl="node1" presStyleIdx="0" presStyleCnt="3" custAng="0" custLinFactNeighborY="91869">
        <dgm:presLayoutVars>
          <dgm:chMax val="0"/>
          <dgm:bulletEnabled val="1"/>
        </dgm:presLayoutVars>
      </dgm:prSet>
      <dgm:spPr/>
    </dgm:pt>
    <dgm:pt modelId="{E0A6937A-030C-F648-92A1-5F38F20011BF}" type="pres">
      <dgm:prSet presAssocID="{933CCB4A-C502-436D-B98C-E23E52D48150}" presName="spacer" presStyleCnt="0"/>
      <dgm:spPr/>
    </dgm:pt>
    <dgm:pt modelId="{B054CDBF-A67D-B64D-BBE2-333ACA4A96E8}" type="pres">
      <dgm:prSet presAssocID="{B8E56F6F-C577-4AC9-9052-C1FA15738EDD}" presName="parentText" presStyleLbl="node1" presStyleIdx="1" presStyleCnt="3" custLinFactNeighborX="1087" custLinFactNeighborY="58575">
        <dgm:presLayoutVars>
          <dgm:chMax val="0"/>
          <dgm:bulletEnabled val="1"/>
        </dgm:presLayoutVars>
      </dgm:prSet>
      <dgm:spPr/>
    </dgm:pt>
    <dgm:pt modelId="{228D4AF3-6132-EB4D-946C-0B99598E6DE9}" type="pres">
      <dgm:prSet presAssocID="{C99F7E36-FB6D-4098-B883-0EC6088BEA5E}" presName="spacer" presStyleCnt="0"/>
      <dgm:spPr/>
    </dgm:pt>
    <dgm:pt modelId="{6F210633-9E64-F448-8FA9-82ED37D1DAD9}" type="pres">
      <dgm:prSet presAssocID="{4B6FCE3C-3F46-4181-B630-3D25F29BF75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666F008-C92B-7349-8702-3C0544603933}" type="presOf" srcId="{4B6FCE3C-3F46-4181-B630-3D25F29BF75B}" destId="{6F210633-9E64-F448-8FA9-82ED37D1DAD9}" srcOrd="0" destOrd="0" presId="urn:microsoft.com/office/officeart/2005/8/layout/vList2"/>
    <dgm:cxn modelId="{5B426B20-0EAD-F444-ABF4-2F046E1E91E4}" type="presOf" srcId="{DEF5B9C4-08C2-4A04-AF89-F934C6D2A10B}" destId="{B5F53729-01D0-D54A-A655-3556B920960A}" srcOrd="0" destOrd="0" presId="urn:microsoft.com/office/officeart/2005/8/layout/vList2"/>
    <dgm:cxn modelId="{E5146A82-D8AA-4701-847E-E6428BB71D7C}" srcId="{D6A1E6E4-B2E0-4604-AF7A-967398FB6360}" destId="{4B6FCE3C-3F46-4181-B630-3D25F29BF75B}" srcOrd="2" destOrd="0" parTransId="{F6265DE5-25D8-41C4-9D15-442CDE7FBEDD}" sibTransId="{73B75051-14D1-4A48-9D27-106BFEBDA97F}"/>
    <dgm:cxn modelId="{4CF40F83-2AAE-4533-80AB-2D7CDEC2E8C4}" srcId="{D6A1E6E4-B2E0-4604-AF7A-967398FB6360}" destId="{DEF5B9C4-08C2-4A04-AF89-F934C6D2A10B}" srcOrd="0" destOrd="0" parTransId="{69F4ABCD-F863-4D96-A49D-FEBBF5CE691D}" sibTransId="{933CCB4A-C502-436D-B98C-E23E52D48150}"/>
    <dgm:cxn modelId="{665F5DB4-5BB1-4467-95D2-10E0F0C5BC20}" srcId="{D6A1E6E4-B2E0-4604-AF7A-967398FB6360}" destId="{B8E56F6F-C577-4AC9-9052-C1FA15738EDD}" srcOrd="1" destOrd="0" parTransId="{353D050E-85D4-44A6-8171-FA94E5F2D67D}" sibTransId="{C99F7E36-FB6D-4098-B883-0EC6088BEA5E}"/>
    <dgm:cxn modelId="{C3F8EAE3-5331-CF45-A405-120737E27C99}" type="presOf" srcId="{D6A1E6E4-B2E0-4604-AF7A-967398FB6360}" destId="{88BFD305-C75C-D440-BA1A-7492DA9D2F0F}" srcOrd="0" destOrd="0" presId="urn:microsoft.com/office/officeart/2005/8/layout/vList2"/>
    <dgm:cxn modelId="{8D3B75F2-7CD6-3C4A-B61F-A74204C75800}" type="presOf" srcId="{B8E56F6F-C577-4AC9-9052-C1FA15738EDD}" destId="{B054CDBF-A67D-B64D-BBE2-333ACA4A96E8}" srcOrd="0" destOrd="0" presId="urn:microsoft.com/office/officeart/2005/8/layout/vList2"/>
    <dgm:cxn modelId="{9CCE31A7-F302-A04E-8DAA-1BB3130613B4}" type="presParOf" srcId="{88BFD305-C75C-D440-BA1A-7492DA9D2F0F}" destId="{B5F53729-01D0-D54A-A655-3556B920960A}" srcOrd="0" destOrd="0" presId="urn:microsoft.com/office/officeart/2005/8/layout/vList2"/>
    <dgm:cxn modelId="{521BA81A-024A-2249-A99C-0DCF41E36FD9}" type="presParOf" srcId="{88BFD305-C75C-D440-BA1A-7492DA9D2F0F}" destId="{E0A6937A-030C-F648-92A1-5F38F20011BF}" srcOrd="1" destOrd="0" presId="urn:microsoft.com/office/officeart/2005/8/layout/vList2"/>
    <dgm:cxn modelId="{00C9E298-1FE1-8C49-86A4-CD795E61C658}" type="presParOf" srcId="{88BFD305-C75C-D440-BA1A-7492DA9D2F0F}" destId="{B054CDBF-A67D-B64D-BBE2-333ACA4A96E8}" srcOrd="2" destOrd="0" presId="urn:microsoft.com/office/officeart/2005/8/layout/vList2"/>
    <dgm:cxn modelId="{8BD459BC-F0E4-FC47-B5C2-D9E65F05746D}" type="presParOf" srcId="{88BFD305-C75C-D440-BA1A-7492DA9D2F0F}" destId="{228D4AF3-6132-EB4D-946C-0B99598E6DE9}" srcOrd="3" destOrd="0" presId="urn:microsoft.com/office/officeart/2005/8/layout/vList2"/>
    <dgm:cxn modelId="{E036A19C-7AE5-054D-B664-E14B9A77CC4C}" type="presParOf" srcId="{88BFD305-C75C-D440-BA1A-7492DA9D2F0F}" destId="{6F210633-9E64-F448-8FA9-82ED37D1DAD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4B6868-1C84-5B47-962C-094BD81BE10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32BA65D-3CA5-6148-A4D1-B925CC38DA6A}">
      <dgm:prSet custT="1"/>
      <dgm:spPr>
        <a:solidFill>
          <a:srgbClr val="877CEE"/>
        </a:solidFill>
        <a:ln>
          <a:noFill/>
        </a:ln>
      </dgm:spPr>
      <dgm:t>
        <a:bodyPr/>
        <a:lstStyle/>
        <a:p>
          <a:r>
            <a:rPr lang="en-US" sz="2800" b="1" dirty="0">
              <a:latin typeface="Montserrat" pitchFamily="2" charset="77"/>
            </a:rPr>
            <a:t>Functional purpose </a:t>
          </a:r>
          <a:br>
            <a:rPr lang="en-US" sz="3200" b="1" dirty="0">
              <a:latin typeface="Montserrat" pitchFamily="2" charset="77"/>
            </a:rPr>
          </a:br>
          <a:r>
            <a:rPr lang="en-US" sz="3200" dirty="0">
              <a:latin typeface="Montserrat" pitchFamily="2" charset="77"/>
            </a:rPr>
            <a:t>–</a:t>
          </a:r>
          <a:br>
            <a:rPr lang="en-US" sz="3200" dirty="0">
              <a:latin typeface="Montserrat" pitchFamily="2" charset="77"/>
            </a:rPr>
          </a:br>
          <a:r>
            <a:rPr lang="en-US" sz="2400" dirty="0">
              <a:latin typeface="Montserrat" pitchFamily="2" charset="77"/>
            </a:rPr>
            <a:t>What do you want the audience to do? </a:t>
          </a:r>
          <a:endParaRPr lang="en-GB" sz="3200" dirty="0">
            <a:latin typeface="Montserrat" pitchFamily="2" charset="77"/>
          </a:endParaRPr>
        </a:p>
      </dgm:t>
    </dgm:pt>
    <dgm:pt modelId="{B03DDC09-D1D2-2746-B9CC-E398A2E84A3F}" type="parTrans" cxnId="{062F1DAC-CC99-4348-AB54-103538F74921}">
      <dgm:prSet/>
      <dgm:spPr/>
      <dgm:t>
        <a:bodyPr/>
        <a:lstStyle/>
        <a:p>
          <a:endParaRPr lang="en-GB" sz="1400"/>
        </a:p>
      </dgm:t>
    </dgm:pt>
    <dgm:pt modelId="{BF25CBFB-9464-604F-8B07-DC0D53760761}" type="sibTrans" cxnId="{062F1DAC-CC99-4348-AB54-103538F74921}">
      <dgm:prSet/>
      <dgm:spPr/>
      <dgm:t>
        <a:bodyPr/>
        <a:lstStyle/>
        <a:p>
          <a:endParaRPr lang="en-GB" sz="1400"/>
        </a:p>
      </dgm:t>
    </dgm:pt>
    <dgm:pt modelId="{3903DD35-7F13-E246-AB15-9D20E9176C6B}">
      <dgm:prSet custT="1"/>
      <dgm:spPr>
        <a:solidFill>
          <a:srgbClr val="877CEE"/>
        </a:solidFill>
        <a:ln>
          <a:noFill/>
        </a:ln>
      </dgm:spPr>
      <dgm:t>
        <a:bodyPr/>
        <a:lstStyle/>
        <a:p>
          <a:r>
            <a:rPr lang="en-US" sz="2800" b="1" dirty="0">
              <a:latin typeface="Montserrat" pitchFamily="2" charset="77"/>
            </a:rPr>
            <a:t>Dynamic purpose </a:t>
          </a:r>
          <a:br>
            <a:rPr lang="en-US" sz="3200" b="1" dirty="0">
              <a:latin typeface="Montserrat" pitchFamily="2" charset="77"/>
            </a:rPr>
          </a:br>
          <a:r>
            <a:rPr lang="en-US" sz="3200" dirty="0">
              <a:latin typeface="Montserrat" pitchFamily="2" charset="77"/>
            </a:rPr>
            <a:t>– </a:t>
          </a:r>
          <a:br>
            <a:rPr lang="en-US" sz="3200" dirty="0">
              <a:latin typeface="Montserrat" pitchFamily="2" charset="77"/>
            </a:rPr>
          </a:br>
          <a:r>
            <a:rPr lang="en-US" sz="2400" dirty="0">
              <a:latin typeface="Montserrat" pitchFamily="2" charset="77"/>
            </a:rPr>
            <a:t>What do you want the audience to feel?</a:t>
          </a:r>
          <a:endParaRPr lang="en-GB" sz="3200" dirty="0">
            <a:latin typeface="Montserrat" pitchFamily="2" charset="77"/>
          </a:endParaRPr>
        </a:p>
      </dgm:t>
    </dgm:pt>
    <dgm:pt modelId="{3262D58E-5A71-C847-9CF1-0362184F3942}" type="parTrans" cxnId="{7428FC81-BCF1-C147-A2E6-F58592F2F63A}">
      <dgm:prSet/>
      <dgm:spPr/>
      <dgm:t>
        <a:bodyPr/>
        <a:lstStyle/>
        <a:p>
          <a:endParaRPr lang="en-GB" sz="1400"/>
        </a:p>
      </dgm:t>
    </dgm:pt>
    <dgm:pt modelId="{EFA2E329-633A-344E-B826-8C3309F2E998}" type="sibTrans" cxnId="{7428FC81-BCF1-C147-A2E6-F58592F2F63A}">
      <dgm:prSet/>
      <dgm:spPr/>
      <dgm:t>
        <a:bodyPr/>
        <a:lstStyle/>
        <a:p>
          <a:endParaRPr lang="en-GB" sz="1400"/>
        </a:p>
      </dgm:t>
    </dgm:pt>
    <dgm:pt modelId="{70357BFE-47D2-F44F-BBA8-5FA8D64E527F}" type="pres">
      <dgm:prSet presAssocID="{0C4B6868-1C84-5B47-962C-094BD81BE10F}" presName="diagram" presStyleCnt="0">
        <dgm:presLayoutVars>
          <dgm:dir/>
          <dgm:resizeHandles val="exact"/>
        </dgm:presLayoutVars>
      </dgm:prSet>
      <dgm:spPr/>
    </dgm:pt>
    <dgm:pt modelId="{B7876DF9-0621-E440-881F-059662DD8C33}" type="pres">
      <dgm:prSet presAssocID="{B32BA65D-3CA5-6148-A4D1-B925CC38DA6A}" presName="node" presStyleLbl="node1" presStyleIdx="0" presStyleCnt="2" custScaleX="110001" custScaleY="126090">
        <dgm:presLayoutVars>
          <dgm:bulletEnabled val="1"/>
        </dgm:presLayoutVars>
      </dgm:prSet>
      <dgm:spPr>
        <a:prstGeom prst="roundRect">
          <a:avLst/>
        </a:prstGeom>
      </dgm:spPr>
    </dgm:pt>
    <dgm:pt modelId="{272345A0-6E32-414E-93B4-929106EA0CF4}" type="pres">
      <dgm:prSet presAssocID="{BF25CBFB-9464-604F-8B07-DC0D53760761}" presName="sibTrans" presStyleCnt="0"/>
      <dgm:spPr/>
    </dgm:pt>
    <dgm:pt modelId="{A163F00F-67FB-1447-9F3B-3FCD8FA211FB}" type="pres">
      <dgm:prSet presAssocID="{3903DD35-7F13-E246-AB15-9D20E9176C6B}" presName="node" presStyleLbl="node1" presStyleIdx="1" presStyleCnt="2" custScaleX="110001" custScaleY="126090" custLinFactNeighborX="9095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334E8032-B7C9-B147-8EF3-A5490AA4E720}" type="presOf" srcId="{0C4B6868-1C84-5B47-962C-094BD81BE10F}" destId="{70357BFE-47D2-F44F-BBA8-5FA8D64E527F}" srcOrd="0" destOrd="0" presId="urn:microsoft.com/office/officeart/2005/8/layout/default"/>
    <dgm:cxn modelId="{87D3303D-A2A3-EB45-9EE1-EAEBDCF5EA73}" type="presOf" srcId="{B32BA65D-3CA5-6148-A4D1-B925CC38DA6A}" destId="{B7876DF9-0621-E440-881F-059662DD8C33}" srcOrd="0" destOrd="0" presId="urn:microsoft.com/office/officeart/2005/8/layout/default"/>
    <dgm:cxn modelId="{E1E53C6C-996B-8C43-8E6C-0B85E4F7A7D0}" type="presOf" srcId="{3903DD35-7F13-E246-AB15-9D20E9176C6B}" destId="{A163F00F-67FB-1447-9F3B-3FCD8FA211FB}" srcOrd="0" destOrd="0" presId="urn:microsoft.com/office/officeart/2005/8/layout/default"/>
    <dgm:cxn modelId="{7428FC81-BCF1-C147-A2E6-F58592F2F63A}" srcId="{0C4B6868-1C84-5B47-962C-094BD81BE10F}" destId="{3903DD35-7F13-E246-AB15-9D20E9176C6B}" srcOrd="1" destOrd="0" parTransId="{3262D58E-5A71-C847-9CF1-0362184F3942}" sibTransId="{EFA2E329-633A-344E-B826-8C3309F2E998}"/>
    <dgm:cxn modelId="{062F1DAC-CC99-4348-AB54-103538F74921}" srcId="{0C4B6868-1C84-5B47-962C-094BD81BE10F}" destId="{B32BA65D-3CA5-6148-A4D1-B925CC38DA6A}" srcOrd="0" destOrd="0" parTransId="{B03DDC09-D1D2-2746-B9CC-E398A2E84A3F}" sibTransId="{BF25CBFB-9464-604F-8B07-DC0D53760761}"/>
    <dgm:cxn modelId="{66FE5BEC-A4F4-BD4A-969A-27B281CFC7C7}" type="presParOf" srcId="{70357BFE-47D2-F44F-BBA8-5FA8D64E527F}" destId="{B7876DF9-0621-E440-881F-059662DD8C33}" srcOrd="0" destOrd="0" presId="urn:microsoft.com/office/officeart/2005/8/layout/default"/>
    <dgm:cxn modelId="{45D6EC2A-982C-4A4A-AFDE-1E87CF4841A5}" type="presParOf" srcId="{70357BFE-47D2-F44F-BBA8-5FA8D64E527F}" destId="{272345A0-6E32-414E-93B4-929106EA0CF4}" srcOrd="1" destOrd="0" presId="urn:microsoft.com/office/officeart/2005/8/layout/default"/>
    <dgm:cxn modelId="{0F239D41-BD1D-AB4E-AB8B-8E2E883A5732}" type="presParOf" srcId="{70357BFE-47D2-F44F-BBA8-5FA8D64E527F}" destId="{A163F00F-67FB-1447-9F3B-3FCD8FA211FB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F53729-01D0-D54A-A655-3556B920960A}">
      <dsp:nvSpPr>
        <dsp:cNvPr id="0" name=""/>
        <dsp:cNvSpPr/>
      </dsp:nvSpPr>
      <dsp:spPr>
        <a:xfrm>
          <a:off x="0" y="36379"/>
          <a:ext cx="10853737" cy="1487070"/>
        </a:xfrm>
        <a:prstGeom prst="roundRect">
          <a:avLst/>
        </a:prstGeom>
        <a:solidFill>
          <a:srgbClr val="9F81F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marL="0" lvl="0" indent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 dirty="0"/>
            <a:t>Don’t fidget</a:t>
          </a:r>
        </a:p>
      </dsp:txBody>
      <dsp:txXfrm>
        <a:off x="72593" y="108972"/>
        <a:ext cx="10708551" cy="1341884"/>
      </dsp:txXfrm>
    </dsp:sp>
    <dsp:sp modelId="{B054CDBF-A67D-B64D-BBE2-333ACA4A96E8}">
      <dsp:nvSpPr>
        <dsp:cNvPr id="0" name=""/>
        <dsp:cNvSpPr/>
      </dsp:nvSpPr>
      <dsp:spPr>
        <a:xfrm>
          <a:off x="0" y="1702009"/>
          <a:ext cx="10853737" cy="1487070"/>
        </a:xfrm>
        <a:prstGeom prst="roundRect">
          <a:avLst/>
        </a:prstGeom>
        <a:solidFill>
          <a:srgbClr val="9F81F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marL="0" lvl="0" indent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 dirty="0"/>
            <a:t>Don’t forget your lines</a:t>
          </a:r>
        </a:p>
      </dsp:txBody>
      <dsp:txXfrm>
        <a:off x="72593" y="1774602"/>
        <a:ext cx="10708551" cy="1341884"/>
      </dsp:txXfrm>
    </dsp:sp>
    <dsp:sp modelId="{6F210633-9E64-F448-8FA9-82ED37D1DAD9}">
      <dsp:nvSpPr>
        <dsp:cNvPr id="0" name=""/>
        <dsp:cNvSpPr/>
      </dsp:nvSpPr>
      <dsp:spPr>
        <a:xfrm>
          <a:off x="0" y="3367639"/>
          <a:ext cx="10853737" cy="1487070"/>
        </a:xfrm>
        <a:prstGeom prst="roundRect">
          <a:avLst/>
        </a:prstGeom>
        <a:solidFill>
          <a:srgbClr val="9F81F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marL="0" lvl="0" indent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 dirty="0"/>
            <a:t>Speak loudly </a:t>
          </a:r>
        </a:p>
      </dsp:txBody>
      <dsp:txXfrm>
        <a:off x="72593" y="3440232"/>
        <a:ext cx="10708551" cy="13418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F53729-01D0-D54A-A655-3556B920960A}">
      <dsp:nvSpPr>
        <dsp:cNvPr id="0" name=""/>
        <dsp:cNvSpPr/>
      </dsp:nvSpPr>
      <dsp:spPr>
        <a:xfrm>
          <a:off x="0" y="498978"/>
          <a:ext cx="10925175" cy="1559025"/>
        </a:xfrm>
        <a:prstGeom prst="roundRect">
          <a:avLst/>
        </a:prstGeom>
        <a:solidFill>
          <a:srgbClr val="9F81F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It’s not normal </a:t>
          </a:r>
        </a:p>
      </dsp:txBody>
      <dsp:txXfrm>
        <a:off x="76105" y="575083"/>
        <a:ext cx="10772965" cy="1406815"/>
      </dsp:txXfrm>
    </dsp:sp>
    <dsp:sp modelId="{B054CDBF-A67D-B64D-BBE2-333ACA4A96E8}">
      <dsp:nvSpPr>
        <dsp:cNvPr id="0" name=""/>
        <dsp:cNvSpPr/>
      </dsp:nvSpPr>
      <dsp:spPr>
        <a:xfrm>
          <a:off x="0" y="2182877"/>
          <a:ext cx="10925175" cy="1559025"/>
        </a:xfrm>
        <a:prstGeom prst="roundRect">
          <a:avLst/>
        </a:prstGeom>
        <a:solidFill>
          <a:srgbClr val="9F81F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It’s brand new every time </a:t>
          </a:r>
        </a:p>
      </dsp:txBody>
      <dsp:txXfrm>
        <a:off x="76105" y="2258982"/>
        <a:ext cx="10772965" cy="1406815"/>
      </dsp:txXfrm>
    </dsp:sp>
    <dsp:sp modelId="{6F210633-9E64-F448-8FA9-82ED37D1DAD9}">
      <dsp:nvSpPr>
        <dsp:cNvPr id="0" name=""/>
        <dsp:cNvSpPr/>
      </dsp:nvSpPr>
      <dsp:spPr>
        <a:xfrm>
          <a:off x="0" y="3819450"/>
          <a:ext cx="10925175" cy="1559025"/>
        </a:xfrm>
        <a:prstGeom prst="roundRect">
          <a:avLst/>
        </a:prstGeom>
        <a:solidFill>
          <a:srgbClr val="9F81F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baseline="0" dirty="0"/>
            <a:t>Everyone is looking at you  </a:t>
          </a:r>
          <a:endParaRPr lang="en-US" sz="6500" kern="1200" dirty="0"/>
        </a:p>
      </dsp:txBody>
      <dsp:txXfrm>
        <a:off x="76105" y="3895555"/>
        <a:ext cx="10772965" cy="14068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876DF9-0621-E440-881F-059662DD8C33}">
      <dsp:nvSpPr>
        <dsp:cNvPr id="0" name=""/>
        <dsp:cNvSpPr/>
      </dsp:nvSpPr>
      <dsp:spPr>
        <a:xfrm>
          <a:off x="2134" y="139712"/>
          <a:ext cx="4254180" cy="2925844"/>
        </a:xfrm>
        <a:prstGeom prst="roundRect">
          <a:avLst/>
        </a:prstGeom>
        <a:solidFill>
          <a:srgbClr val="877CEE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Montserrat" pitchFamily="2" charset="77"/>
            </a:rPr>
            <a:t>Functional purpose </a:t>
          </a:r>
          <a:br>
            <a:rPr lang="en-US" sz="3200" b="1" kern="1200" dirty="0">
              <a:latin typeface="Montserrat" pitchFamily="2" charset="77"/>
            </a:rPr>
          </a:br>
          <a:r>
            <a:rPr lang="en-US" sz="3200" kern="1200" dirty="0">
              <a:latin typeface="Montserrat" pitchFamily="2" charset="77"/>
            </a:rPr>
            <a:t>–</a:t>
          </a:r>
          <a:br>
            <a:rPr lang="en-US" sz="3200" kern="1200" dirty="0">
              <a:latin typeface="Montserrat" pitchFamily="2" charset="77"/>
            </a:rPr>
          </a:br>
          <a:r>
            <a:rPr lang="en-US" sz="2400" kern="1200" dirty="0">
              <a:latin typeface="Montserrat" pitchFamily="2" charset="77"/>
            </a:rPr>
            <a:t>What do you want the audience to do? </a:t>
          </a:r>
          <a:endParaRPr lang="en-GB" sz="3200" kern="1200" dirty="0">
            <a:latin typeface="Montserrat" pitchFamily="2" charset="77"/>
          </a:endParaRPr>
        </a:p>
      </dsp:txBody>
      <dsp:txXfrm>
        <a:off x="144962" y="282540"/>
        <a:ext cx="3968524" cy="2640188"/>
      </dsp:txXfrm>
    </dsp:sp>
    <dsp:sp modelId="{A163F00F-67FB-1447-9F3B-3FCD8FA211FB}">
      <dsp:nvSpPr>
        <dsp:cNvPr id="0" name=""/>
        <dsp:cNvSpPr/>
      </dsp:nvSpPr>
      <dsp:spPr>
        <a:xfrm>
          <a:off x="4645189" y="139712"/>
          <a:ext cx="4254180" cy="2925844"/>
        </a:xfrm>
        <a:prstGeom prst="roundRect">
          <a:avLst/>
        </a:prstGeom>
        <a:solidFill>
          <a:srgbClr val="877CEE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Montserrat" pitchFamily="2" charset="77"/>
            </a:rPr>
            <a:t>Dynamic purpose </a:t>
          </a:r>
          <a:br>
            <a:rPr lang="en-US" sz="3200" b="1" kern="1200" dirty="0">
              <a:latin typeface="Montserrat" pitchFamily="2" charset="77"/>
            </a:rPr>
          </a:br>
          <a:r>
            <a:rPr lang="en-US" sz="3200" kern="1200" dirty="0">
              <a:latin typeface="Montserrat" pitchFamily="2" charset="77"/>
            </a:rPr>
            <a:t>– </a:t>
          </a:r>
          <a:br>
            <a:rPr lang="en-US" sz="3200" kern="1200" dirty="0">
              <a:latin typeface="Montserrat" pitchFamily="2" charset="77"/>
            </a:rPr>
          </a:br>
          <a:r>
            <a:rPr lang="en-US" sz="2400" kern="1200" dirty="0">
              <a:latin typeface="Montserrat" pitchFamily="2" charset="77"/>
            </a:rPr>
            <a:t>What do you want the audience to feel?</a:t>
          </a:r>
          <a:endParaRPr lang="en-GB" sz="3200" kern="1200" dirty="0">
            <a:latin typeface="Montserrat" pitchFamily="2" charset="77"/>
          </a:endParaRPr>
        </a:p>
      </dsp:txBody>
      <dsp:txXfrm>
        <a:off x="4788017" y="282540"/>
        <a:ext cx="3968524" cy="2640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88B88-14E9-DD47-B302-E2521DD32812}" type="datetimeFigureOut">
              <a:rPr lang="en-US" smtClean="0"/>
              <a:t>3/3/25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8B243-9AC2-3C4D-ACE0-ECE07A569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0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0338" y="684213"/>
            <a:ext cx="4924426" cy="2770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We recruit the </a:t>
            </a:r>
            <a:r>
              <a:rPr lang="de-DE" sz="1800" b="1">
                <a:solidFill>
                  <a:srgbClr val="000000"/>
                </a:solidFill>
                <a:latin typeface="Arial" charset="0"/>
              </a:rPr>
              <a:t>best people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in the industry so this means that your colleagues are very good</a:t>
            </a:r>
          </a:p>
          <a:p>
            <a:pPr>
              <a:buFontTx/>
              <a:buChar char="•"/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Our </a:t>
            </a:r>
            <a:r>
              <a:rPr lang="de-DE" sz="1800" b="1">
                <a:solidFill>
                  <a:srgbClr val="000000"/>
                </a:solidFill>
                <a:latin typeface="Arial" charset="0"/>
              </a:rPr>
              <a:t>offices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 are located in Weybridge, Madrid, Prague and around the world. All have free car parking.</a:t>
            </a:r>
          </a:p>
          <a:p>
            <a:pPr>
              <a:buFontTx/>
              <a:buChar char="•"/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Benefits package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includes on-site gym, health care insurance, and lots of holiday time</a:t>
            </a:r>
          </a:p>
          <a:p>
            <a:pPr>
              <a:buFontTx/>
              <a:buChar char="•"/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Facilities back-up support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with 24/7 emergency phone line with dedicated support</a:t>
            </a:r>
          </a:p>
          <a:p>
            <a:pPr>
              <a:buFontTx/>
              <a:buChar char="•"/>
            </a:pPr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pPr lvl="1">
              <a:buFontTx/>
              <a:buChar char="•"/>
            </a:pPr>
            <a:endParaRPr lang="de-DE" sz="1500" b="1">
              <a:solidFill>
                <a:srgbClr val="000000"/>
              </a:solidFill>
              <a:latin typeface="Arial" charset="0"/>
            </a:endParaRPr>
          </a:p>
          <a:p>
            <a:r>
              <a:rPr lang="de-DE" sz="1800" b="1">
                <a:solidFill>
                  <a:srgbClr val="000000"/>
                </a:solidFill>
                <a:latin typeface="Arial" charset="0"/>
              </a:rPr>
              <a:t>  </a:t>
            </a:r>
          </a:p>
          <a:p>
            <a:pPr>
              <a:buFontTx/>
              <a:buChar char="•"/>
            </a:pPr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78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8deac62f63_1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g8deac62f63_1_1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8deac62f63_1_1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771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0338" y="684213"/>
            <a:ext cx="4924426" cy="2770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We recruit the </a:t>
            </a:r>
            <a:r>
              <a:rPr lang="de-DE" sz="1800" b="1">
                <a:solidFill>
                  <a:srgbClr val="000000"/>
                </a:solidFill>
                <a:latin typeface="Arial" charset="0"/>
              </a:rPr>
              <a:t>best people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in the industry so this means that your colleagues are very good</a:t>
            </a:r>
          </a:p>
          <a:p>
            <a:pPr>
              <a:buFontTx/>
              <a:buChar char="•"/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Our </a:t>
            </a:r>
            <a:r>
              <a:rPr lang="de-DE" sz="1800" b="1">
                <a:solidFill>
                  <a:srgbClr val="000000"/>
                </a:solidFill>
                <a:latin typeface="Arial" charset="0"/>
              </a:rPr>
              <a:t>offices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 are located in Weybridge, Madrid, Prague and around the world. All have free car parking.</a:t>
            </a:r>
          </a:p>
          <a:p>
            <a:pPr>
              <a:buFontTx/>
              <a:buChar char="•"/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Benefits package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includes on-site gym, health care insurance, and lots of holiday time</a:t>
            </a:r>
          </a:p>
          <a:p>
            <a:pPr>
              <a:buFontTx/>
              <a:buChar char="•"/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Facilities back-up support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with 24/7 emergency phone line with dedicated support</a:t>
            </a:r>
          </a:p>
          <a:p>
            <a:pPr>
              <a:buFontTx/>
              <a:buChar char="•"/>
            </a:pPr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pPr lvl="1">
              <a:buFontTx/>
              <a:buChar char="•"/>
            </a:pPr>
            <a:endParaRPr lang="de-DE" sz="1500" b="1">
              <a:solidFill>
                <a:srgbClr val="000000"/>
              </a:solidFill>
              <a:latin typeface="Arial" charset="0"/>
            </a:endParaRPr>
          </a:p>
          <a:p>
            <a:r>
              <a:rPr lang="de-DE" sz="1800" b="1">
                <a:solidFill>
                  <a:srgbClr val="000000"/>
                </a:solidFill>
                <a:latin typeface="Arial" charset="0"/>
              </a:rPr>
              <a:t>  </a:t>
            </a:r>
          </a:p>
          <a:p>
            <a:pPr>
              <a:buFontTx/>
              <a:buChar char="•"/>
            </a:pPr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343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0338" y="684213"/>
            <a:ext cx="4924426" cy="2770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We recruit the </a:t>
            </a:r>
            <a:r>
              <a:rPr lang="de-DE" sz="1800" b="1">
                <a:solidFill>
                  <a:srgbClr val="000000"/>
                </a:solidFill>
                <a:latin typeface="Arial" charset="0"/>
              </a:rPr>
              <a:t>best people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in the industry so this means that your colleagues are very good</a:t>
            </a:r>
          </a:p>
          <a:p>
            <a:pPr>
              <a:buFontTx/>
              <a:buChar char="•"/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Our </a:t>
            </a:r>
            <a:r>
              <a:rPr lang="de-DE" sz="1800" b="1">
                <a:solidFill>
                  <a:srgbClr val="000000"/>
                </a:solidFill>
                <a:latin typeface="Arial" charset="0"/>
              </a:rPr>
              <a:t>offices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 are located in Weybridge, Madrid, Prague and around the world. All have free car parking.</a:t>
            </a:r>
          </a:p>
          <a:p>
            <a:pPr>
              <a:buFontTx/>
              <a:buChar char="•"/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Benefits package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includes on-site gym, health care insurance, and lots of holiday time</a:t>
            </a:r>
          </a:p>
          <a:p>
            <a:pPr>
              <a:buFontTx/>
              <a:buChar char="•"/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Facilities back-up support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with 24/7 emergency phone line with dedicated support</a:t>
            </a:r>
          </a:p>
          <a:p>
            <a:pPr>
              <a:buFontTx/>
              <a:buChar char="•"/>
            </a:pPr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pPr lvl="1">
              <a:buFontTx/>
              <a:buChar char="•"/>
            </a:pPr>
            <a:endParaRPr lang="de-DE" sz="1500" b="1">
              <a:solidFill>
                <a:srgbClr val="000000"/>
              </a:solidFill>
              <a:latin typeface="Arial" charset="0"/>
            </a:endParaRPr>
          </a:p>
          <a:p>
            <a:r>
              <a:rPr lang="de-DE" sz="1800" b="1">
                <a:solidFill>
                  <a:srgbClr val="000000"/>
                </a:solidFill>
                <a:latin typeface="Arial" charset="0"/>
              </a:rPr>
              <a:t>  </a:t>
            </a:r>
          </a:p>
          <a:p>
            <a:pPr>
              <a:buFontTx/>
              <a:buChar char="•"/>
            </a:pPr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542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8deac62f63_3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g8deac62f63_3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2860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0338" y="684213"/>
            <a:ext cx="4924426" cy="2770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We recruit the </a:t>
            </a:r>
            <a:r>
              <a:rPr lang="de-DE" sz="1800" b="1">
                <a:solidFill>
                  <a:srgbClr val="000000"/>
                </a:solidFill>
                <a:latin typeface="Arial" charset="0"/>
              </a:rPr>
              <a:t>best people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in the industry so this means that your colleagues are very good</a:t>
            </a:r>
          </a:p>
          <a:p>
            <a:pPr>
              <a:buFontTx/>
              <a:buChar char="•"/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Our </a:t>
            </a:r>
            <a:r>
              <a:rPr lang="de-DE" sz="1800" b="1">
                <a:solidFill>
                  <a:srgbClr val="000000"/>
                </a:solidFill>
                <a:latin typeface="Arial" charset="0"/>
              </a:rPr>
              <a:t>offices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 are located in Weybridge, Madrid, Prague and around the world. All have free car parking.</a:t>
            </a:r>
          </a:p>
          <a:p>
            <a:pPr>
              <a:buFontTx/>
              <a:buChar char="•"/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Benefits package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includes on-site gym, health care insurance, and lots of holiday time</a:t>
            </a:r>
          </a:p>
          <a:p>
            <a:pPr>
              <a:buFontTx/>
              <a:buChar char="•"/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Facilities back-up support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with 24/7 emergency phone line with dedicated support</a:t>
            </a:r>
          </a:p>
          <a:p>
            <a:pPr>
              <a:buFontTx/>
              <a:buChar char="•"/>
            </a:pPr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pPr lvl="1">
              <a:buFontTx/>
              <a:buChar char="•"/>
            </a:pPr>
            <a:endParaRPr lang="de-DE" sz="1500" b="1">
              <a:solidFill>
                <a:srgbClr val="000000"/>
              </a:solidFill>
              <a:latin typeface="Arial" charset="0"/>
            </a:endParaRPr>
          </a:p>
          <a:p>
            <a:r>
              <a:rPr lang="de-DE" sz="1800" b="1">
                <a:solidFill>
                  <a:srgbClr val="000000"/>
                </a:solidFill>
                <a:latin typeface="Arial" charset="0"/>
              </a:rPr>
              <a:t>  </a:t>
            </a:r>
          </a:p>
          <a:p>
            <a:pPr>
              <a:buFontTx/>
              <a:buChar char="•"/>
            </a:pPr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9937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0338" y="684213"/>
            <a:ext cx="4924426" cy="2770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We recruit the </a:t>
            </a:r>
            <a:r>
              <a:rPr lang="de-DE" sz="1800" b="1">
                <a:solidFill>
                  <a:srgbClr val="000000"/>
                </a:solidFill>
                <a:latin typeface="Arial" charset="0"/>
              </a:rPr>
              <a:t>best people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in the industry so this means that your colleagues are very good</a:t>
            </a:r>
          </a:p>
          <a:p>
            <a:pPr>
              <a:buFontTx/>
              <a:buChar char="•"/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Our </a:t>
            </a:r>
            <a:r>
              <a:rPr lang="de-DE" sz="1800" b="1">
                <a:solidFill>
                  <a:srgbClr val="000000"/>
                </a:solidFill>
                <a:latin typeface="Arial" charset="0"/>
              </a:rPr>
              <a:t>offices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 are located in Weybridge, Madrid, Prague and around the world. All have free car parking.</a:t>
            </a:r>
          </a:p>
          <a:p>
            <a:pPr>
              <a:buFontTx/>
              <a:buChar char="•"/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Benefits package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includes on-site gym, health care insurance, and lots of holiday time</a:t>
            </a:r>
          </a:p>
          <a:p>
            <a:pPr>
              <a:buFontTx/>
              <a:buChar char="•"/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Facilities back-up support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with 24/7 emergency phone line with dedicated support</a:t>
            </a:r>
          </a:p>
          <a:p>
            <a:pPr>
              <a:buFontTx/>
              <a:buChar char="•"/>
            </a:pPr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pPr lvl="1">
              <a:buFontTx/>
              <a:buChar char="•"/>
            </a:pPr>
            <a:endParaRPr lang="de-DE" sz="1500" b="1">
              <a:solidFill>
                <a:srgbClr val="000000"/>
              </a:solidFill>
              <a:latin typeface="Arial" charset="0"/>
            </a:endParaRPr>
          </a:p>
          <a:p>
            <a:r>
              <a:rPr lang="de-DE" sz="1800" b="1">
                <a:solidFill>
                  <a:srgbClr val="000000"/>
                </a:solidFill>
                <a:latin typeface="Arial" charset="0"/>
              </a:rPr>
              <a:t>  </a:t>
            </a:r>
          </a:p>
          <a:p>
            <a:pPr>
              <a:buFontTx/>
              <a:buChar char="•"/>
            </a:pPr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302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8deac62f63_3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g8deac62f63_3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7843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0338" y="684213"/>
            <a:ext cx="4924426" cy="2770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We recruit the </a:t>
            </a:r>
            <a:r>
              <a:rPr lang="de-DE" sz="1800" b="1">
                <a:solidFill>
                  <a:srgbClr val="000000"/>
                </a:solidFill>
                <a:latin typeface="Arial" charset="0"/>
              </a:rPr>
              <a:t>best people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in the industry so this means that your colleagues are very good</a:t>
            </a:r>
          </a:p>
          <a:p>
            <a:pPr>
              <a:buFontTx/>
              <a:buChar char="•"/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Our </a:t>
            </a:r>
            <a:r>
              <a:rPr lang="de-DE" sz="1800" b="1">
                <a:solidFill>
                  <a:srgbClr val="000000"/>
                </a:solidFill>
                <a:latin typeface="Arial" charset="0"/>
              </a:rPr>
              <a:t>offices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 are located in Weybridge, Madrid, Prague and around the world. All have free car parking.</a:t>
            </a:r>
          </a:p>
          <a:p>
            <a:pPr>
              <a:buFontTx/>
              <a:buChar char="•"/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Benefits package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includes on-site gym, health care insurance, and lots of holiday time</a:t>
            </a:r>
          </a:p>
          <a:p>
            <a:pPr>
              <a:buFontTx/>
              <a:buChar char="•"/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Facilities back-up support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with 24/7 emergency phone line with dedicated support</a:t>
            </a:r>
          </a:p>
          <a:p>
            <a:pPr>
              <a:buFontTx/>
              <a:buChar char="•"/>
            </a:pPr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pPr lvl="1">
              <a:buFontTx/>
              <a:buChar char="•"/>
            </a:pPr>
            <a:endParaRPr lang="de-DE" sz="1500" b="1">
              <a:solidFill>
                <a:srgbClr val="000000"/>
              </a:solidFill>
              <a:latin typeface="Arial" charset="0"/>
            </a:endParaRPr>
          </a:p>
          <a:p>
            <a:r>
              <a:rPr lang="de-DE" sz="1800" b="1">
                <a:solidFill>
                  <a:srgbClr val="000000"/>
                </a:solidFill>
                <a:latin typeface="Arial" charset="0"/>
              </a:rPr>
              <a:t>  </a:t>
            </a:r>
          </a:p>
          <a:p>
            <a:pPr>
              <a:buFontTx/>
              <a:buChar char="•"/>
            </a:pPr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558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8deac62f63_3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g8deac62f63_3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0120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0338" y="684213"/>
            <a:ext cx="4924426" cy="2770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We recruit the </a:t>
            </a:r>
            <a:r>
              <a:rPr lang="de-DE" sz="1800" b="1">
                <a:solidFill>
                  <a:srgbClr val="000000"/>
                </a:solidFill>
                <a:latin typeface="Arial" charset="0"/>
              </a:rPr>
              <a:t>best people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in the industry so this means that your colleagues are very good</a:t>
            </a:r>
          </a:p>
          <a:p>
            <a:pPr>
              <a:buFontTx/>
              <a:buChar char="•"/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Our </a:t>
            </a:r>
            <a:r>
              <a:rPr lang="de-DE" sz="1800" b="1">
                <a:solidFill>
                  <a:srgbClr val="000000"/>
                </a:solidFill>
                <a:latin typeface="Arial" charset="0"/>
              </a:rPr>
              <a:t>offices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 are located in Weybridge, Madrid, Prague and around the world. All have free car parking.</a:t>
            </a:r>
          </a:p>
          <a:p>
            <a:pPr>
              <a:buFontTx/>
              <a:buChar char="•"/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Benefits package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includes on-site gym, health care insurance, and lots of holiday time</a:t>
            </a:r>
          </a:p>
          <a:p>
            <a:pPr>
              <a:buFontTx/>
              <a:buChar char="•"/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Facilities back-up support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with 24/7 emergency phone line with dedicated support</a:t>
            </a:r>
          </a:p>
          <a:p>
            <a:pPr>
              <a:buFontTx/>
              <a:buChar char="•"/>
            </a:pPr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pPr lvl="1">
              <a:buFontTx/>
              <a:buChar char="•"/>
            </a:pPr>
            <a:endParaRPr lang="de-DE" sz="1500" b="1">
              <a:solidFill>
                <a:srgbClr val="000000"/>
              </a:solidFill>
              <a:latin typeface="Arial" charset="0"/>
            </a:endParaRPr>
          </a:p>
          <a:p>
            <a:r>
              <a:rPr lang="de-DE" sz="1800" b="1">
                <a:solidFill>
                  <a:srgbClr val="000000"/>
                </a:solidFill>
                <a:latin typeface="Arial" charset="0"/>
              </a:rPr>
              <a:t>  </a:t>
            </a:r>
          </a:p>
          <a:p>
            <a:pPr>
              <a:buFontTx/>
              <a:buChar char="•"/>
            </a:pPr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765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0338" y="684213"/>
            <a:ext cx="4924426" cy="2770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We recruit the </a:t>
            </a:r>
            <a:r>
              <a:rPr lang="de-DE" sz="1800" b="1">
                <a:solidFill>
                  <a:srgbClr val="000000"/>
                </a:solidFill>
                <a:latin typeface="Arial" charset="0"/>
              </a:rPr>
              <a:t>best people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in the industry so this means that your colleagues are very good</a:t>
            </a:r>
          </a:p>
          <a:p>
            <a:pPr>
              <a:buFontTx/>
              <a:buChar char="•"/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Our </a:t>
            </a:r>
            <a:r>
              <a:rPr lang="de-DE" sz="1800" b="1">
                <a:solidFill>
                  <a:srgbClr val="000000"/>
                </a:solidFill>
                <a:latin typeface="Arial" charset="0"/>
              </a:rPr>
              <a:t>offices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 are located in Weybridge, Madrid, Prague and around the world. All have free car parking.</a:t>
            </a:r>
          </a:p>
          <a:p>
            <a:pPr>
              <a:buFontTx/>
              <a:buChar char="•"/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Benefits package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includes on-site gym, health care insurance, and lots of holiday time</a:t>
            </a:r>
          </a:p>
          <a:p>
            <a:pPr>
              <a:buFontTx/>
              <a:buChar char="•"/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Facilities back-up support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with 24/7 emergency phone line with dedicated support</a:t>
            </a:r>
          </a:p>
          <a:p>
            <a:pPr>
              <a:buFontTx/>
              <a:buChar char="•"/>
            </a:pPr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pPr lvl="1">
              <a:buFontTx/>
              <a:buChar char="•"/>
            </a:pPr>
            <a:endParaRPr lang="de-DE" sz="1500" b="1">
              <a:solidFill>
                <a:srgbClr val="000000"/>
              </a:solidFill>
              <a:latin typeface="Arial" charset="0"/>
            </a:endParaRPr>
          </a:p>
          <a:p>
            <a:r>
              <a:rPr lang="de-DE" sz="1800" b="1">
                <a:solidFill>
                  <a:srgbClr val="000000"/>
                </a:solidFill>
                <a:latin typeface="Arial" charset="0"/>
              </a:rPr>
              <a:t>  </a:t>
            </a:r>
          </a:p>
          <a:p>
            <a:pPr>
              <a:buFontTx/>
              <a:buChar char="•"/>
            </a:pPr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617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8deac62f63_3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g8deac62f63_3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73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8deac62f63_1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g8deac62f63_1_1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8deac62f63_1_1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0338" y="684213"/>
            <a:ext cx="4924426" cy="2770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We recruit the </a:t>
            </a:r>
            <a:r>
              <a:rPr lang="de-DE" sz="1800" b="1">
                <a:solidFill>
                  <a:srgbClr val="000000"/>
                </a:solidFill>
                <a:latin typeface="Arial" charset="0"/>
              </a:rPr>
              <a:t>best people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in the industry so this means that your colleagues are very good</a:t>
            </a:r>
          </a:p>
          <a:p>
            <a:pPr>
              <a:buFontTx/>
              <a:buChar char="•"/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Our </a:t>
            </a:r>
            <a:r>
              <a:rPr lang="de-DE" sz="1800" b="1">
                <a:solidFill>
                  <a:srgbClr val="000000"/>
                </a:solidFill>
                <a:latin typeface="Arial" charset="0"/>
              </a:rPr>
              <a:t>offices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 are located in Weybridge, Madrid, Prague and around the world. All have free car parking.</a:t>
            </a:r>
          </a:p>
          <a:p>
            <a:pPr>
              <a:buFontTx/>
              <a:buChar char="•"/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Benefits package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includes on-site gym, health care insurance, and lots of holiday time</a:t>
            </a:r>
          </a:p>
          <a:p>
            <a:pPr>
              <a:buFontTx/>
              <a:buChar char="•"/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Facilities back-up support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with 24/7 emergency phone line with dedicated support</a:t>
            </a:r>
          </a:p>
          <a:p>
            <a:pPr>
              <a:buFontTx/>
              <a:buChar char="•"/>
            </a:pPr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pPr lvl="1">
              <a:buFontTx/>
              <a:buChar char="•"/>
            </a:pPr>
            <a:endParaRPr lang="de-DE" sz="1500" b="1">
              <a:solidFill>
                <a:srgbClr val="000000"/>
              </a:solidFill>
              <a:latin typeface="Arial" charset="0"/>
            </a:endParaRPr>
          </a:p>
          <a:p>
            <a:r>
              <a:rPr lang="de-DE" sz="1800" b="1">
                <a:solidFill>
                  <a:srgbClr val="000000"/>
                </a:solidFill>
                <a:latin typeface="Arial" charset="0"/>
              </a:rPr>
              <a:t>  </a:t>
            </a:r>
          </a:p>
          <a:p>
            <a:pPr>
              <a:buFontTx/>
              <a:buChar char="•"/>
            </a:pPr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445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50670-EFD4-94FF-CBA9-6D70B1856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870C0F-C591-5917-6F8D-5806B5A65B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BBEF7-8A2E-1593-F927-DC7E83805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D9F5-4B32-ED4D-8C31-034BA8EE4E87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64C4A-7129-9FF9-0F03-69C8EC963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FBB5C-83F4-18FF-B1F7-AC387C996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1467-80F9-B24B-BEE5-F32AABAF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396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2914D-04A0-8E00-2E8C-AACBAC07A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82A668-0147-C2DD-E876-53CA4B0FF7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695C7-66AB-A42E-5863-577535D56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D9F5-4B32-ED4D-8C31-034BA8EE4E87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78EF3-A00D-04F1-5F35-49275ED25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12A0D-769D-89E6-A2E9-3AAD34CD6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1467-80F9-B24B-BEE5-F32AABAF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59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7041CE-BD4F-3BAB-D332-2CC840BF68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81DC33-024C-DCEF-E793-C279B4F46C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B84D4-99F1-D7B6-0597-A27C99A2C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D9F5-4B32-ED4D-8C31-034BA8EE4E87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5453E-F5F9-9A84-A230-631E8BB7F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48053-76C1-6341-6017-FDDCEDFFF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1467-80F9-B24B-BEE5-F32AABAF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40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1" cy="475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93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33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16" b="0" i="0">
                <a:solidFill>
                  <a:schemeClr val="bg1"/>
                </a:solidFill>
                <a:latin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3989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1261" y="1080627"/>
            <a:ext cx="8402967" cy="475964"/>
          </a:xfrm>
        </p:spPr>
        <p:txBody>
          <a:bodyPr lIns="0" tIns="0" rIns="0" bIns="0"/>
          <a:lstStyle>
            <a:lvl1pPr>
              <a:defRPr sz="3093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3623" y="2411092"/>
            <a:ext cx="7464616" cy="233269"/>
          </a:xfrm>
        </p:spPr>
        <p:txBody>
          <a:bodyPr lIns="0" tIns="0" rIns="0" bIns="0"/>
          <a:lstStyle>
            <a:lvl1pPr>
              <a:defRPr sz="1516" b="0" i="0">
                <a:solidFill>
                  <a:schemeClr val="bg1"/>
                </a:solidFill>
                <a:latin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6205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1261" y="1080627"/>
            <a:ext cx="8402967" cy="475964"/>
          </a:xfrm>
        </p:spPr>
        <p:txBody>
          <a:bodyPr lIns="0" tIns="0" rIns="0" bIns="0"/>
          <a:lstStyle>
            <a:lvl1pPr>
              <a:defRPr sz="3093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0268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1261" y="1080627"/>
            <a:ext cx="8402967" cy="475964"/>
          </a:xfrm>
        </p:spPr>
        <p:txBody>
          <a:bodyPr lIns="0" tIns="0" rIns="0" bIns="0"/>
          <a:lstStyle>
            <a:lvl1pPr>
              <a:defRPr sz="3093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1244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1832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11C2B-CD0C-1094-70ED-9426417C2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07028-0355-E20B-E356-E966FBEF2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B522D-738B-A390-1323-5CE77F53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D9F5-4B32-ED4D-8C31-034BA8EE4E87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28196-9525-FA52-5CC5-01847D9C1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698D6-FC47-2FDB-7E30-034FAD035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1467-80F9-B24B-BEE5-F32AABAF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69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C78C6-52CF-3F75-B631-4D8DD7A99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BA5A48-888B-27BB-61C5-31F214E2F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571C0-E62D-B4A0-9B80-A8610DD00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D9F5-4B32-ED4D-8C31-034BA8EE4E87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EDBED-0868-72F8-5146-4B5C5608B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C8941-AACE-5174-5B5F-E474067DB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1467-80F9-B24B-BEE5-F32AABAF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34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4DF19-E55E-DF07-C9E4-08E9EB1D4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0E3BC-936B-02C0-540E-BFEF2570E8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6E9D16-E9AC-45FC-FBE8-E21106F923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D0D39-9475-10E7-CD9D-D0FBEF9A3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D9F5-4B32-ED4D-8C31-034BA8EE4E87}" type="datetimeFigureOut">
              <a:rPr lang="en-US" smtClean="0"/>
              <a:t>3/3/25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B8507E-28A6-3B8E-518A-A44BFB350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E27F68-EF0C-F949-13EA-F3A21F64E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1467-80F9-B24B-BEE5-F32AABAF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16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03CBE-B131-A1FF-3F2D-08A3D3F28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448CC0-5D11-A0B4-5144-E6C0EF8FE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23DE16-8F3F-4E9E-3A95-1315356E9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007E77-733C-C9F7-FA94-F2C4BE23E9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B0B487-6B70-10B7-9BF7-220CC95544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B411B2-8144-81A0-56D1-40560ACD0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D9F5-4B32-ED4D-8C31-034BA8EE4E87}" type="datetimeFigureOut">
              <a:rPr lang="en-US" smtClean="0"/>
              <a:t>3/3/25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14B084-30C1-E51D-A00E-890FC9D87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0E81CF-516D-B99D-710C-12C039690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1467-80F9-B24B-BEE5-F32AABAF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91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3959B-E17A-288B-03F1-5A4E4FF17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772537-C034-F78A-0CFC-8189ECE8D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D9F5-4B32-ED4D-8C31-034BA8EE4E87}" type="datetimeFigureOut">
              <a:rPr lang="en-US" smtClean="0"/>
              <a:t>3/3/25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9194A6-DBBF-CBA9-F8E2-C4514F6B9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A06AD0-DDF2-F973-A5FB-11F919898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1467-80F9-B24B-BEE5-F32AABAF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16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AFC5C4-FF17-14A9-5E43-93854D1C7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D9F5-4B32-ED4D-8C31-034BA8EE4E87}" type="datetimeFigureOut">
              <a:rPr lang="en-US" smtClean="0"/>
              <a:t>3/3/25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A17813-EAC0-5D9C-63F6-BADB7CF8E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21F910-A230-9327-3EB4-98D7113C6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1467-80F9-B24B-BEE5-F32AABAF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4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06FA6-D026-9149-3145-E11FF0866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56685-1C7C-C0D0-6E9D-62885DB40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6848EA-8DC7-7092-1A4C-7EDE7178E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097278-5CE0-4971-2275-975E8CB1B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D9F5-4B32-ED4D-8C31-034BA8EE4E87}" type="datetimeFigureOut">
              <a:rPr lang="en-US" smtClean="0"/>
              <a:t>3/3/25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621E3B-216E-500A-9105-B510E3597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82BFE-06D8-1A25-519E-6FC5FD913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1467-80F9-B24B-BEE5-F32AABAF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91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E09B5-ECFB-E16B-3930-15971AE93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63719-F789-CCA9-ECD3-F9FFD27EF8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B7CEC8-8BAB-8250-54B0-801F3F4B53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6C87EE-2E4C-20F2-D389-B1245CA39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D9F5-4B32-ED4D-8C31-034BA8EE4E87}" type="datetimeFigureOut">
              <a:rPr lang="en-US" smtClean="0"/>
              <a:t>3/3/25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8CAEB1-4366-5D01-EF12-6B6CE3318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3EDE29-52B9-A38B-DBC7-8018B9391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1467-80F9-B24B-BEE5-F32AABAF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47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4C9257-649B-9FBF-FD81-93490B44A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B7A-AF73-DEDE-873D-ABE386CB8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D72AD-FEBF-26D0-0C8D-DA1056D460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ED9F5-4B32-ED4D-8C31-034BA8EE4E87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AA091-2073-7A40-76DC-B7F2A5FDB6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8EA49-0824-08F5-F252-4D0FC9741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C1467-80F9-B24B-BEE5-F32AABAFC35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oogle Shape;297;p19">
            <a:extLst>
              <a:ext uri="{FF2B5EF4-FFF2-40B4-BE49-F238E27FC236}">
                <a16:creationId xmlns:a16="http://schemas.microsoft.com/office/drawing/2014/main" id="{0F6EE6FB-DA46-103F-2885-8C6B7CA6D12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77C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3EE319-C203-250A-76F0-25E1BD1EAA2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  <p:sp>
        <p:nvSpPr>
          <p:cNvPr id="9" name="Google Shape;298;p19">
            <a:extLst>
              <a:ext uri="{FF2B5EF4-FFF2-40B4-BE49-F238E27FC236}">
                <a16:creationId xmlns:a16="http://schemas.microsoft.com/office/drawing/2014/main" id="{BC788C84-49E5-4797-AD8C-35AE17D96183}"/>
              </a:ext>
            </a:extLst>
          </p:cNvPr>
          <p:cNvSpPr/>
          <p:nvPr userDrawn="1"/>
        </p:nvSpPr>
        <p:spPr>
          <a:xfrm>
            <a:off x="530116" y="-6449325"/>
            <a:ext cx="15716100" cy="1966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165;g1ca24322c5a_6_827">
            <a:extLst>
              <a:ext uri="{FF2B5EF4-FFF2-40B4-BE49-F238E27FC236}">
                <a16:creationId xmlns:a16="http://schemas.microsoft.com/office/drawing/2014/main" id="{CAE187AE-E4E7-BCF5-FFD0-C565BAB213FC}"/>
              </a:ext>
            </a:extLst>
          </p:cNvPr>
          <p:cNvPicPr preferRelativeResize="0"/>
          <p:nvPr userDrawn="1"/>
        </p:nvPicPr>
        <p:blipFill rotWithShape="1">
          <a:blip r:embed="rId14">
            <a:alphaModFix/>
          </a:blip>
          <a:srcRect/>
          <a:stretch/>
        </p:blipFill>
        <p:spPr>
          <a:xfrm>
            <a:off x="9559636" y="419100"/>
            <a:ext cx="2207004" cy="1063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2915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-1"/>
            <a:ext cx="12192000" cy="685751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2050" y="273031"/>
            <a:ext cx="1899069" cy="78261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1261" y="1080627"/>
            <a:ext cx="8402967" cy="7848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1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3623" y="2411092"/>
            <a:ext cx="7464616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988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Inter" panose="02000503000000020004" pitchFamily="2" charset="0"/>
          <a:ea typeface="+mn-ea"/>
          <a:cs typeface="Inter" panose="02000503000000020004" pitchFamily="2" charset="0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>
            <a:extLst>
              <a:ext uri="{FF2B5EF4-FFF2-40B4-BE49-F238E27FC236}">
                <a16:creationId xmlns:a16="http://schemas.microsoft.com/office/drawing/2014/main" id="{AFBE7CF0-2ED3-2F5B-F1E8-2E8F683C19F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3423" y="981635"/>
            <a:ext cx="12191144" cy="5860165"/>
          </a:xfrm>
          <a:prstGeom prst="rect">
            <a:avLst/>
          </a:prstGeom>
          <a:solidFill>
            <a:schemeClr val="accent4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F2DA4F-4321-AA6F-300A-5E472AD3AC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1479" y="2514600"/>
            <a:ext cx="10362473" cy="1231747"/>
          </a:xfrm>
        </p:spPr>
        <p:txBody>
          <a:bodyPr/>
          <a:lstStyle/>
          <a:p>
            <a:pPr algn="ctr"/>
            <a:r>
              <a:rPr lang="en-GB" sz="4002" b="1" spc="482" dirty="0">
                <a:latin typeface="+mj-lt"/>
                <a:ea typeface="HGPMinchoE"/>
              </a:rPr>
              <a:t>	The art or presenting </a:t>
            </a:r>
            <a:br>
              <a:rPr lang="en-GB" sz="4002" b="1" spc="482" dirty="0">
                <a:latin typeface="+mj-lt"/>
                <a:ea typeface="HGPMinchoE"/>
              </a:rPr>
            </a:br>
            <a:endParaRPr lang="en-GB" sz="4002" b="1" spc="482" dirty="0">
              <a:latin typeface="+mj-lt"/>
              <a:ea typeface="HGPMinchoE"/>
            </a:endParaRPr>
          </a:p>
        </p:txBody>
      </p:sp>
      <p:grpSp>
        <p:nvGrpSpPr>
          <p:cNvPr id="5" name="Google Shape;61;p2">
            <a:extLst>
              <a:ext uri="{FF2B5EF4-FFF2-40B4-BE49-F238E27FC236}">
                <a16:creationId xmlns:a16="http://schemas.microsoft.com/office/drawing/2014/main" id="{766C4FB4-7890-44E7-C826-173A9B6D9DFC}"/>
              </a:ext>
            </a:extLst>
          </p:cNvPr>
          <p:cNvGrpSpPr/>
          <p:nvPr/>
        </p:nvGrpSpPr>
        <p:grpSpPr>
          <a:xfrm>
            <a:off x="1059356" y="3851161"/>
            <a:ext cx="10027081" cy="576692"/>
            <a:chOff x="743432" y="2607250"/>
            <a:chExt cx="6774662" cy="806258"/>
          </a:xfrm>
        </p:grpSpPr>
        <p:pic>
          <p:nvPicPr>
            <p:cNvPr id="6" name="Google Shape;62;p2">
              <a:extLst>
                <a:ext uri="{FF2B5EF4-FFF2-40B4-BE49-F238E27FC236}">
                  <a16:creationId xmlns:a16="http://schemas.microsoft.com/office/drawing/2014/main" id="{225CA82D-6B4C-3BB6-46DE-169EB4FCAF5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43432" y="2607250"/>
              <a:ext cx="6774662" cy="8062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Google Shape;63;p2">
              <a:extLst>
                <a:ext uri="{FF2B5EF4-FFF2-40B4-BE49-F238E27FC236}">
                  <a16:creationId xmlns:a16="http://schemas.microsoft.com/office/drawing/2014/main" id="{C9A4852C-A8ED-EEDD-14B8-091C3806D151}"/>
                </a:ext>
              </a:extLst>
            </p:cNvPr>
            <p:cNvSpPr/>
            <p:nvPr/>
          </p:nvSpPr>
          <p:spPr>
            <a:xfrm>
              <a:off x="1097454" y="2956715"/>
              <a:ext cx="6071870" cy="106045"/>
            </a:xfrm>
            <a:custGeom>
              <a:avLst/>
              <a:gdLst/>
              <a:ahLst/>
              <a:cxnLst/>
              <a:rect l="l" t="t" r="r" b="b"/>
              <a:pathLst>
                <a:path w="6071870" h="106044" extrusionOk="0">
                  <a:moveTo>
                    <a:pt x="151516" y="0"/>
                  </a:moveTo>
                  <a:lnTo>
                    <a:pt x="105099" y="67"/>
                  </a:lnTo>
                  <a:lnTo>
                    <a:pt x="48558" y="606"/>
                  </a:lnTo>
                  <a:lnTo>
                    <a:pt x="15" y="37463"/>
                  </a:lnTo>
                  <a:lnTo>
                    <a:pt x="0" y="68457"/>
                  </a:lnTo>
                  <a:lnTo>
                    <a:pt x="16176" y="94425"/>
                  </a:lnTo>
                  <a:lnTo>
                    <a:pt x="48558" y="105314"/>
                  </a:lnTo>
                  <a:lnTo>
                    <a:pt x="5780551" y="105314"/>
                  </a:lnTo>
                  <a:lnTo>
                    <a:pt x="5919793" y="105921"/>
                  </a:lnTo>
                  <a:lnTo>
                    <a:pt x="5966212" y="105853"/>
                  </a:lnTo>
                  <a:lnTo>
                    <a:pt x="6022743" y="105314"/>
                  </a:lnTo>
                  <a:lnTo>
                    <a:pt x="6071290" y="68457"/>
                  </a:lnTo>
                  <a:lnTo>
                    <a:pt x="6071306" y="37463"/>
                  </a:lnTo>
                  <a:lnTo>
                    <a:pt x="6055130" y="11495"/>
                  </a:lnTo>
                  <a:lnTo>
                    <a:pt x="6022743" y="606"/>
                  </a:lnTo>
                  <a:lnTo>
                    <a:pt x="290760" y="606"/>
                  </a:lnTo>
                  <a:lnTo>
                    <a:pt x="151516" y="0"/>
                  </a:lnTo>
                  <a:close/>
                </a:path>
              </a:pathLst>
            </a:custGeom>
            <a:solidFill>
              <a:srgbClr val="FFD2A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defTabSz="554492"/>
              <a:endParaRPr sz="1092" kern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3563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C1D0AFD6-4A5F-4513-B9BD-D465B4CCF6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5000">
                <a:schemeClr val="bg1">
                  <a:lumMod val="95000"/>
                </a:schemeClr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61" tIns="51929" rIns="103861" bIns="51929" rtlCol="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674191"/>
            <a:ext cx="12192000" cy="755716"/>
          </a:xfrm>
          <a:noFill/>
          <a:ln>
            <a:noFill/>
          </a:ln>
        </p:spPr>
        <p:txBody>
          <a:bodyPr vert="horz" wrap="square" lIns="0" tIns="38943" rIns="77887" bIns="38943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GB" sz="4000" b="0" dirty="0">
                <a:solidFill>
                  <a:srgbClr val="2B354F"/>
                </a:solidFill>
                <a:latin typeface="Montserrat" pitchFamily="50" charset="0"/>
              </a:rPr>
              <a:t>Performance</a:t>
            </a:r>
          </a:p>
        </p:txBody>
      </p:sp>
      <p:sp>
        <p:nvSpPr>
          <p:cNvPr id="44" name="Oval 43"/>
          <p:cNvSpPr/>
          <p:nvPr/>
        </p:nvSpPr>
        <p:spPr>
          <a:xfrm>
            <a:off x="958473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dirty="0">
                <a:solidFill>
                  <a:prstClr val="white"/>
                </a:solidFill>
                <a:latin typeface="Montserrat" pitchFamily="50" charset="0"/>
              </a:rPr>
              <a:t>Bring to life</a:t>
            </a:r>
            <a:endParaRPr kumimoji="0" lang="en-GB" sz="21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50" charset="0"/>
              <a:ea typeface="+mn-ea"/>
              <a:cs typeface="+mn-cs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3628173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Audience</a:t>
            </a: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 relationship</a:t>
            </a:r>
            <a:endParaRPr kumimoji="0" lang="en-GB" sz="21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50" charset="0"/>
              <a:ea typeface="+mn-ea"/>
              <a:cs typeface="+mn-cs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6297873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Energy</a:t>
            </a:r>
          </a:p>
        </p:txBody>
      </p:sp>
      <p:sp>
        <p:nvSpPr>
          <p:cNvPr id="47" name="Oval 46"/>
          <p:cNvSpPr/>
          <p:nvPr/>
        </p:nvSpPr>
        <p:spPr>
          <a:xfrm>
            <a:off x="8967574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dirty="0">
                <a:solidFill>
                  <a:prstClr val="white"/>
                </a:solidFill>
                <a:latin typeface="Montserrat" pitchFamily="50" charset="0"/>
              </a:rPr>
              <a:t>Congruency</a:t>
            </a:r>
            <a:endParaRPr kumimoji="0" lang="en-GB" sz="21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50" charset="0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E8EB7BC-802B-428D-BE77-D7056FD32536}"/>
              </a:ext>
            </a:extLst>
          </p:cNvPr>
          <p:cNvSpPr/>
          <p:nvPr/>
        </p:nvSpPr>
        <p:spPr>
          <a:xfrm>
            <a:off x="101263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A8AA67F-8724-4258-9277-6AA9A0B45008}"/>
              </a:ext>
            </a:extLst>
          </p:cNvPr>
          <p:cNvSpPr/>
          <p:nvPr/>
        </p:nvSpPr>
        <p:spPr>
          <a:xfrm>
            <a:off x="371773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0DF9EE-B5AE-4789-A672-0C24F76FADEF}"/>
              </a:ext>
            </a:extLst>
          </p:cNvPr>
          <p:cNvSpPr/>
          <p:nvPr/>
        </p:nvSpPr>
        <p:spPr>
          <a:xfrm>
            <a:off x="6494275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BF11A02-AF8E-4FA5-B4B6-9F3E9EFC9BF1}"/>
              </a:ext>
            </a:extLst>
          </p:cNvPr>
          <p:cNvSpPr/>
          <p:nvPr/>
        </p:nvSpPr>
        <p:spPr>
          <a:xfrm>
            <a:off x="910888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4</a:t>
            </a:r>
          </a:p>
        </p:txBody>
      </p:sp>
      <p:pic>
        <p:nvPicPr>
          <p:cNvPr id="3" name="Google Shape;165;g1ca24322c5a_6_827">
            <a:extLst>
              <a:ext uri="{FF2B5EF4-FFF2-40B4-BE49-F238E27FC236}">
                <a16:creationId xmlns:a16="http://schemas.microsoft.com/office/drawing/2014/main" id="{B9AB2271-D41C-9306-1967-BC34B832C1D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59636" y="432955"/>
            <a:ext cx="2207004" cy="1063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779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 animBg="1"/>
      <p:bldP spid="45" grpId="0" animBg="1"/>
      <p:bldP spid="46" grpId="0" animBg="1"/>
      <p:bldP spid="47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9"/>
          <p:cNvSpPr txBox="1"/>
          <p:nvPr/>
        </p:nvSpPr>
        <p:spPr>
          <a:xfrm>
            <a:off x="1581470" y="188259"/>
            <a:ext cx="8156100" cy="645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rgbClr val="877CE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16B0AF0-431C-D766-5E27-0FE48AEB78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0688421"/>
              </p:ext>
            </p:extLst>
          </p:nvPr>
        </p:nvGraphicFramePr>
        <p:xfrm>
          <a:off x="1350069" y="388246"/>
          <a:ext cx="10285339" cy="6081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3A9884F-7A30-5B60-FE5E-A91ACFDE495A}"/>
              </a:ext>
            </a:extLst>
          </p:cNvPr>
          <p:cNvSpPr txBox="1"/>
          <p:nvPr/>
        </p:nvSpPr>
        <p:spPr>
          <a:xfrm>
            <a:off x="3541059" y="2649205"/>
            <a:ext cx="181087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Montserrat" pitchFamily="2" charset="77"/>
              </a:rPr>
              <a:t>55%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Montserrat" pitchFamily="2" charset="77"/>
              </a:rPr>
              <a:t>Visual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FE85A4-4C12-E51E-97DA-11C3CB735556}"/>
              </a:ext>
            </a:extLst>
          </p:cNvPr>
          <p:cNvSpPr txBox="1"/>
          <p:nvPr/>
        </p:nvSpPr>
        <p:spPr>
          <a:xfrm>
            <a:off x="6373906" y="2433761"/>
            <a:ext cx="160468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Montserrat" pitchFamily="2" charset="77"/>
              </a:rPr>
              <a:t>38%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Aural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E362B3-5A59-EF02-7DA9-A81FED304109}"/>
              </a:ext>
            </a:extLst>
          </p:cNvPr>
          <p:cNvSpPr txBox="1"/>
          <p:nvPr/>
        </p:nvSpPr>
        <p:spPr>
          <a:xfrm>
            <a:off x="6177423" y="4802674"/>
            <a:ext cx="1604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ontserrat" pitchFamily="2" charset="77"/>
              </a:rPr>
              <a:t>7%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Verbal</a:t>
            </a:r>
          </a:p>
        </p:txBody>
      </p:sp>
    </p:spTree>
    <p:extLst>
      <p:ext uri="{BB962C8B-B14F-4D97-AF65-F5344CB8AC3E}">
        <p14:creationId xmlns:p14="http://schemas.microsoft.com/office/powerpoint/2010/main" val="206759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77C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662A9C55-2ECB-864D-8F2E-39D22C18F5DA}"/>
              </a:ext>
            </a:extLst>
          </p:cNvPr>
          <p:cNvSpPr/>
          <p:nvPr/>
        </p:nvSpPr>
        <p:spPr>
          <a:xfrm>
            <a:off x="514350" y="0"/>
            <a:ext cx="11677650" cy="6858000"/>
          </a:xfrm>
          <a:custGeom>
            <a:avLst/>
            <a:gdLst>
              <a:gd name="connsiteX0" fmla="*/ 491800 w 11677650"/>
              <a:gd name="connsiteY0" fmla="*/ 0 h 6858000"/>
              <a:gd name="connsiteX1" fmla="*/ 11677650 w 11677650"/>
              <a:gd name="connsiteY1" fmla="*/ 0 h 6858000"/>
              <a:gd name="connsiteX2" fmla="*/ 11677650 w 11677650"/>
              <a:gd name="connsiteY2" fmla="*/ 6858000 h 6858000"/>
              <a:gd name="connsiteX3" fmla="*/ 491800 w 11677650"/>
              <a:gd name="connsiteY3" fmla="*/ 6858000 h 6858000"/>
              <a:gd name="connsiteX4" fmla="*/ 476825 w 11677650"/>
              <a:gd name="connsiteY4" fmla="*/ 6810466 h 6858000"/>
              <a:gd name="connsiteX5" fmla="*/ 0 w 11677650"/>
              <a:gd name="connsiteY5" fmla="*/ 3429000 h 6858000"/>
              <a:gd name="connsiteX6" fmla="*/ 476825 w 11677650"/>
              <a:gd name="connsiteY6" fmla="*/ 4753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77650" h="6858000">
                <a:moveTo>
                  <a:pt x="491800" y="0"/>
                </a:moveTo>
                <a:lnTo>
                  <a:pt x="11677650" y="0"/>
                </a:lnTo>
                <a:lnTo>
                  <a:pt x="11677650" y="6858000"/>
                </a:lnTo>
                <a:lnTo>
                  <a:pt x="491800" y="6858000"/>
                </a:lnTo>
                <a:lnTo>
                  <a:pt x="476825" y="6810466"/>
                </a:lnTo>
                <a:cubicBezTo>
                  <a:pt x="168350" y="5756071"/>
                  <a:pt x="0" y="4617141"/>
                  <a:pt x="0" y="3429000"/>
                </a:cubicBezTo>
                <a:cubicBezTo>
                  <a:pt x="0" y="2240860"/>
                  <a:pt x="168350" y="1101930"/>
                  <a:pt x="476825" y="4753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6"/>
          <p:cNvSpPr/>
          <p:nvPr/>
        </p:nvSpPr>
        <p:spPr>
          <a:xfrm>
            <a:off x="3048000" y="-2711142"/>
            <a:ext cx="6096000" cy="1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      +</a:t>
            </a:r>
            <a:endParaRPr/>
          </a:p>
        </p:txBody>
      </p:sp>
      <p:sp>
        <p:nvSpPr>
          <p:cNvPr id="206" name="Google Shape;206;p16"/>
          <p:cNvSpPr txBox="1"/>
          <p:nvPr/>
        </p:nvSpPr>
        <p:spPr>
          <a:xfrm>
            <a:off x="2247275" y="2630413"/>
            <a:ext cx="239640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Proximity and centering</a:t>
            </a:r>
            <a:endParaRPr sz="1800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7" name="Google Shape;207;p16"/>
          <p:cNvSpPr txBox="1"/>
          <p:nvPr/>
        </p:nvSpPr>
        <p:spPr>
          <a:xfrm>
            <a:off x="2247275" y="2108388"/>
            <a:ext cx="2396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Position</a:t>
            </a:r>
            <a:endParaRPr sz="2400" b="1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8" name="Google Shape;208;p16"/>
          <p:cNvSpPr txBox="1"/>
          <p:nvPr/>
        </p:nvSpPr>
        <p:spPr>
          <a:xfrm>
            <a:off x="2427820" y="1689288"/>
            <a:ext cx="20352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01</a:t>
            </a:r>
            <a:endParaRPr sz="3000" b="1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9" name="Google Shape;209;p16"/>
          <p:cNvSpPr txBox="1"/>
          <p:nvPr/>
        </p:nvSpPr>
        <p:spPr>
          <a:xfrm>
            <a:off x="4897800" y="2108388"/>
            <a:ext cx="2396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Posture</a:t>
            </a:r>
            <a:endParaRPr sz="2400" b="1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0" name="Google Shape;210;p16"/>
          <p:cNvSpPr txBox="1"/>
          <p:nvPr/>
        </p:nvSpPr>
        <p:spPr>
          <a:xfrm>
            <a:off x="4897800" y="2626650"/>
            <a:ext cx="239640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Effect on you and </a:t>
            </a:r>
            <a:endParaRPr sz="1800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the audience</a:t>
            </a:r>
            <a:endParaRPr sz="1800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1" name="Google Shape;211;p16"/>
          <p:cNvSpPr txBox="1"/>
          <p:nvPr/>
        </p:nvSpPr>
        <p:spPr>
          <a:xfrm>
            <a:off x="5078345" y="1689288"/>
            <a:ext cx="20352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02</a:t>
            </a:r>
            <a:endParaRPr sz="3000" b="1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2" name="Google Shape;212;p16"/>
          <p:cNvSpPr txBox="1"/>
          <p:nvPr/>
        </p:nvSpPr>
        <p:spPr>
          <a:xfrm>
            <a:off x="7548325" y="2108388"/>
            <a:ext cx="2396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Projection</a:t>
            </a:r>
            <a:endParaRPr sz="2400" b="1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3" name="Google Shape;213;p16"/>
          <p:cNvSpPr txBox="1"/>
          <p:nvPr/>
        </p:nvSpPr>
        <p:spPr>
          <a:xfrm>
            <a:off x="7548325" y="2626650"/>
            <a:ext cx="239640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Landing your points, make an impact</a:t>
            </a:r>
            <a:endParaRPr sz="1800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4" name="Google Shape;214;p16"/>
          <p:cNvSpPr txBox="1"/>
          <p:nvPr/>
        </p:nvSpPr>
        <p:spPr>
          <a:xfrm>
            <a:off x="7728870" y="1689288"/>
            <a:ext cx="20352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03</a:t>
            </a:r>
            <a:endParaRPr sz="3000" b="1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5" name="Google Shape;215;p16"/>
          <p:cNvSpPr txBox="1"/>
          <p:nvPr/>
        </p:nvSpPr>
        <p:spPr>
          <a:xfrm>
            <a:off x="2247288" y="5241588"/>
            <a:ext cx="239640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Where do you want the focus to be? </a:t>
            </a:r>
            <a:endParaRPr sz="1800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6" name="Google Shape;216;p16"/>
          <p:cNvSpPr txBox="1"/>
          <p:nvPr/>
        </p:nvSpPr>
        <p:spPr>
          <a:xfrm>
            <a:off x="2247275" y="4631988"/>
            <a:ext cx="2396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Distraction</a:t>
            </a:r>
            <a:endParaRPr sz="2400" b="1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7" name="Google Shape;217;p16"/>
          <p:cNvSpPr txBox="1"/>
          <p:nvPr/>
        </p:nvSpPr>
        <p:spPr>
          <a:xfrm>
            <a:off x="2427820" y="4260888"/>
            <a:ext cx="20352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04</a:t>
            </a:r>
            <a:endParaRPr sz="3000" b="1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8" name="Google Shape;218;p16"/>
          <p:cNvSpPr txBox="1"/>
          <p:nvPr/>
        </p:nvSpPr>
        <p:spPr>
          <a:xfrm>
            <a:off x="4674175" y="4108488"/>
            <a:ext cx="2843700" cy="10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Disruption</a:t>
            </a:r>
            <a:endParaRPr sz="2400" b="1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9" name="Google Shape;219;p16"/>
          <p:cNvSpPr txBox="1"/>
          <p:nvPr/>
        </p:nvSpPr>
        <p:spPr>
          <a:xfrm>
            <a:off x="4897813" y="5241588"/>
            <a:ext cx="239640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Effective facilitation</a:t>
            </a:r>
            <a:endParaRPr sz="1800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0" name="Google Shape;220;p16"/>
          <p:cNvSpPr txBox="1"/>
          <p:nvPr/>
        </p:nvSpPr>
        <p:spPr>
          <a:xfrm>
            <a:off x="5078345" y="4260888"/>
            <a:ext cx="20352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05</a:t>
            </a:r>
            <a:endParaRPr sz="3000" b="1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1" name="Google Shape;221;p16"/>
          <p:cNvSpPr txBox="1"/>
          <p:nvPr/>
        </p:nvSpPr>
        <p:spPr>
          <a:xfrm>
            <a:off x="7324675" y="4108488"/>
            <a:ext cx="2843700" cy="10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Disconnect</a:t>
            </a:r>
            <a:endParaRPr sz="2400" b="1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2" name="Google Shape;222;p16"/>
          <p:cNvSpPr txBox="1"/>
          <p:nvPr/>
        </p:nvSpPr>
        <p:spPr>
          <a:xfrm>
            <a:off x="7548338" y="5186113"/>
            <a:ext cx="239640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Conscious interactive moments</a:t>
            </a:r>
            <a:endParaRPr sz="1800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3" name="Google Shape;223;p16"/>
          <p:cNvSpPr txBox="1"/>
          <p:nvPr/>
        </p:nvSpPr>
        <p:spPr>
          <a:xfrm>
            <a:off x="7728845" y="4260888"/>
            <a:ext cx="20352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06</a:t>
            </a:r>
            <a:endParaRPr sz="3000" b="1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4" name="Google Shape;224;p16"/>
          <p:cNvSpPr/>
          <p:nvPr/>
        </p:nvSpPr>
        <p:spPr>
          <a:xfrm>
            <a:off x="8415354" y="1095333"/>
            <a:ext cx="561381" cy="444417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877C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" name="Google Shape;225;p16"/>
          <p:cNvGrpSpPr/>
          <p:nvPr/>
        </p:nvGrpSpPr>
        <p:grpSpPr>
          <a:xfrm>
            <a:off x="3114449" y="977425"/>
            <a:ext cx="662107" cy="680249"/>
            <a:chOff x="-46779100" y="3938500"/>
            <a:chExt cx="299325" cy="298525"/>
          </a:xfrm>
        </p:grpSpPr>
        <p:sp>
          <p:nvSpPr>
            <p:cNvPr id="226" name="Google Shape;226;p16"/>
            <p:cNvSpPr/>
            <p:nvPr/>
          </p:nvSpPr>
          <p:spPr>
            <a:xfrm>
              <a:off x="-46656225" y="4061375"/>
              <a:ext cx="53575" cy="52775"/>
            </a:xfrm>
            <a:custGeom>
              <a:avLst/>
              <a:gdLst/>
              <a:ahLst/>
              <a:cxnLst/>
              <a:rect l="l" t="t" r="r" b="b"/>
              <a:pathLst>
                <a:path w="2143" h="2111" extrusionOk="0">
                  <a:moveTo>
                    <a:pt x="1071" y="0"/>
                  </a:moveTo>
                  <a:cubicBezTo>
                    <a:pt x="473" y="0"/>
                    <a:pt x="0" y="473"/>
                    <a:pt x="0" y="1071"/>
                  </a:cubicBezTo>
                  <a:cubicBezTo>
                    <a:pt x="0" y="1638"/>
                    <a:pt x="473" y="2111"/>
                    <a:pt x="1071" y="2111"/>
                  </a:cubicBezTo>
                  <a:cubicBezTo>
                    <a:pt x="1670" y="2111"/>
                    <a:pt x="2143" y="1638"/>
                    <a:pt x="2143" y="1071"/>
                  </a:cubicBezTo>
                  <a:cubicBezTo>
                    <a:pt x="2079" y="473"/>
                    <a:pt x="1607" y="0"/>
                    <a:pt x="1071" y="0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-46779100" y="3938500"/>
              <a:ext cx="299325" cy="298525"/>
            </a:xfrm>
            <a:custGeom>
              <a:avLst/>
              <a:gdLst/>
              <a:ahLst/>
              <a:cxnLst/>
              <a:rect l="l" t="t" r="r" b="b"/>
              <a:pathLst>
                <a:path w="11973" h="11941" extrusionOk="0">
                  <a:moveTo>
                    <a:pt x="6301" y="1418"/>
                  </a:moveTo>
                  <a:cubicBezTo>
                    <a:pt x="8538" y="1607"/>
                    <a:pt x="10366" y="3371"/>
                    <a:pt x="10523" y="5608"/>
                  </a:cubicBezTo>
                  <a:lnTo>
                    <a:pt x="9798" y="5608"/>
                  </a:lnTo>
                  <a:cubicBezTo>
                    <a:pt x="9641" y="3781"/>
                    <a:pt x="8160" y="2300"/>
                    <a:pt x="6301" y="2111"/>
                  </a:cubicBezTo>
                  <a:lnTo>
                    <a:pt x="6301" y="1418"/>
                  </a:lnTo>
                  <a:close/>
                  <a:moveTo>
                    <a:pt x="5640" y="1450"/>
                  </a:moveTo>
                  <a:lnTo>
                    <a:pt x="5640" y="2143"/>
                  </a:lnTo>
                  <a:cubicBezTo>
                    <a:pt x="3781" y="2300"/>
                    <a:pt x="2332" y="3812"/>
                    <a:pt x="2111" y="5671"/>
                  </a:cubicBezTo>
                  <a:lnTo>
                    <a:pt x="1418" y="5671"/>
                  </a:lnTo>
                  <a:cubicBezTo>
                    <a:pt x="1576" y="3371"/>
                    <a:pt x="3371" y="1607"/>
                    <a:pt x="5640" y="1450"/>
                  </a:cubicBezTo>
                  <a:close/>
                  <a:moveTo>
                    <a:pt x="6333" y="2899"/>
                  </a:moveTo>
                  <a:cubicBezTo>
                    <a:pt x="7782" y="3056"/>
                    <a:pt x="8948" y="4190"/>
                    <a:pt x="9105" y="5671"/>
                  </a:cubicBezTo>
                  <a:lnTo>
                    <a:pt x="8790" y="5671"/>
                  </a:lnTo>
                  <a:cubicBezTo>
                    <a:pt x="8570" y="5671"/>
                    <a:pt x="8412" y="5829"/>
                    <a:pt x="8412" y="6018"/>
                  </a:cubicBezTo>
                  <a:cubicBezTo>
                    <a:pt x="8412" y="6175"/>
                    <a:pt x="8570" y="6333"/>
                    <a:pt x="8790" y="6333"/>
                  </a:cubicBezTo>
                  <a:lnTo>
                    <a:pt x="9105" y="6333"/>
                  </a:lnTo>
                  <a:cubicBezTo>
                    <a:pt x="8948" y="7782"/>
                    <a:pt x="7782" y="8916"/>
                    <a:pt x="6333" y="9137"/>
                  </a:cubicBezTo>
                  <a:lnTo>
                    <a:pt x="6333" y="8822"/>
                  </a:lnTo>
                  <a:cubicBezTo>
                    <a:pt x="6333" y="8601"/>
                    <a:pt x="6175" y="8444"/>
                    <a:pt x="5986" y="8444"/>
                  </a:cubicBezTo>
                  <a:cubicBezTo>
                    <a:pt x="5797" y="8444"/>
                    <a:pt x="5640" y="8601"/>
                    <a:pt x="5640" y="8822"/>
                  </a:cubicBezTo>
                  <a:lnTo>
                    <a:pt x="5640" y="9137"/>
                  </a:lnTo>
                  <a:cubicBezTo>
                    <a:pt x="4191" y="8979"/>
                    <a:pt x="3025" y="7814"/>
                    <a:pt x="2867" y="6364"/>
                  </a:cubicBezTo>
                  <a:lnTo>
                    <a:pt x="3182" y="6364"/>
                  </a:lnTo>
                  <a:cubicBezTo>
                    <a:pt x="3403" y="6364"/>
                    <a:pt x="3560" y="6207"/>
                    <a:pt x="3560" y="6018"/>
                  </a:cubicBezTo>
                  <a:cubicBezTo>
                    <a:pt x="3560" y="5829"/>
                    <a:pt x="3403" y="5671"/>
                    <a:pt x="3182" y="5671"/>
                  </a:cubicBezTo>
                  <a:lnTo>
                    <a:pt x="2867" y="5671"/>
                  </a:lnTo>
                  <a:cubicBezTo>
                    <a:pt x="3025" y="4190"/>
                    <a:pt x="4191" y="3056"/>
                    <a:pt x="5640" y="2899"/>
                  </a:cubicBezTo>
                  <a:lnTo>
                    <a:pt x="5640" y="3214"/>
                  </a:lnTo>
                  <a:cubicBezTo>
                    <a:pt x="5640" y="3403"/>
                    <a:pt x="5797" y="3560"/>
                    <a:pt x="5986" y="3560"/>
                  </a:cubicBezTo>
                  <a:cubicBezTo>
                    <a:pt x="6175" y="3560"/>
                    <a:pt x="6333" y="3403"/>
                    <a:pt x="6333" y="3214"/>
                  </a:cubicBezTo>
                  <a:lnTo>
                    <a:pt x="6333" y="2899"/>
                  </a:lnTo>
                  <a:close/>
                  <a:moveTo>
                    <a:pt x="2111" y="6333"/>
                  </a:moveTo>
                  <a:cubicBezTo>
                    <a:pt x="2269" y="8192"/>
                    <a:pt x="3781" y="9641"/>
                    <a:pt x="5640" y="9830"/>
                  </a:cubicBezTo>
                  <a:lnTo>
                    <a:pt x="5640" y="10554"/>
                  </a:lnTo>
                  <a:cubicBezTo>
                    <a:pt x="3371" y="10334"/>
                    <a:pt x="1576" y="8570"/>
                    <a:pt x="1418" y="6333"/>
                  </a:cubicBezTo>
                  <a:close/>
                  <a:moveTo>
                    <a:pt x="10523" y="6333"/>
                  </a:moveTo>
                  <a:cubicBezTo>
                    <a:pt x="10366" y="8570"/>
                    <a:pt x="8538" y="10334"/>
                    <a:pt x="6301" y="10554"/>
                  </a:cubicBezTo>
                  <a:lnTo>
                    <a:pt x="6301" y="9830"/>
                  </a:lnTo>
                  <a:cubicBezTo>
                    <a:pt x="8160" y="9672"/>
                    <a:pt x="9609" y="8192"/>
                    <a:pt x="9798" y="6333"/>
                  </a:cubicBezTo>
                  <a:close/>
                  <a:moveTo>
                    <a:pt x="5986" y="0"/>
                  </a:moveTo>
                  <a:cubicBezTo>
                    <a:pt x="5797" y="0"/>
                    <a:pt x="5640" y="158"/>
                    <a:pt x="5640" y="347"/>
                  </a:cubicBezTo>
                  <a:lnTo>
                    <a:pt x="5640" y="725"/>
                  </a:lnTo>
                  <a:cubicBezTo>
                    <a:pt x="2993" y="882"/>
                    <a:pt x="914" y="3025"/>
                    <a:pt x="757" y="5608"/>
                  </a:cubicBezTo>
                  <a:lnTo>
                    <a:pt x="347" y="5608"/>
                  </a:lnTo>
                  <a:cubicBezTo>
                    <a:pt x="158" y="5608"/>
                    <a:pt x="0" y="5766"/>
                    <a:pt x="0" y="5986"/>
                  </a:cubicBezTo>
                  <a:cubicBezTo>
                    <a:pt x="0" y="6175"/>
                    <a:pt x="158" y="6333"/>
                    <a:pt x="347" y="6333"/>
                  </a:cubicBezTo>
                  <a:lnTo>
                    <a:pt x="757" y="6333"/>
                  </a:lnTo>
                  <a:cubicBezTo>
                    <a:pt x="914" y="8979"/>
                    <a:pt x="3025" y="11059"/>
                    <a:pt x="5640" y="11216"/>
                  </a:cubicBezTo>
                  <a:lnTo>
                    <a:pt x="5640" y="11594"/>
                  </a:lnTo>
                  <a:cubicBezTo>
                    <a:pt x="5640" y="11783"/>
                    <a:pt x="5797" y="11941"/>
                    <a:pt x="5986" y="11941"/>
                  </a:cubicBezTo>
                  <a:cubicBezTo>
                    <a:pt x="6175" y="11941"/>
                    <a:pt x="6333" y="11783"/>
                    <a:pt x="6333" y="11594"/>
                  </a:cubicBezTo>
                  <a:lnTo>
                    <a:pt x="6333" y="11216"/>
                  </a:lnTo>
                  <a:cubicBezTo>
                    <a:pt x="8979" y="11059"/>
                    <a:pt x="11059" y="8916"/>
                    <a:pt x="11216" y="6333"/>
                  </a:cubicBezTo>
                  <a:lnTo>
                    <a:pt x="11626" y="6333"/>
                  </a:lnTo>
                  <a:cubicBezTo>
                    <a:pt x="11815" y="6333"/>
                    <a:pt x="11972" y="6175"/>
                    <a:pt x="11972" y="5986"/>
                  </a:cubicBezTo>
                  <a:cubicBezTo>
                    <a:pt x="11972" y="5766"/>
                    <a:pt x="11815" y="5608"/>
                    <a:pt x="11626" y="5608"/>
                  </a:cubicBezTo>
                  <a:lnTo>
                    <a:pt x="11216" y="5608"/>
                  </a:lnTo>
                  <a:cubicBezTo>
                    <a:pt x="11059" y="2993"/>
                    <a:pt x="8948" y="882"/>
                    <a:pt x="6333" y="725"/>
                  </a:cubicBezTo>
                  <a:lnTo>
                    <a:pt x="6333" y="347"/>
                  </a:lnTo>
                  <a:cubicBezTo>
                    <a:pt x="6333" y="158"/>
                    <a:pt x="6175" y="0"/>
                    <a:pt x="5986" y="0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" name="Google Shape;228;p16"/>
          <p:cNvGrpSpPr/>
          <p:nvPr/>
        </p:nvGrpSpPr>
        <p:grpSpPr>
          <a:xfrm>
            <a:off x="5857298" y="1042855"/>
            <a:ext cx="477320" cy="549375"/>
            <a:chOff x="4645650" y="3962900"/>
            <a:chExt cx="259950" cy="296175"/>
          </a:xfrm>
        </p:grpSpPr>
        <p:sp>
          <p:nvSpPr>
            <p:cNvPr id="229" name="Google Shape;229;p16"/>
            <p:cNvSpPr/>
            <p:nvPr/>
          </p:nvSpPr>
          <p:spPr>
            <a:xfrm>
              <a:off x="4853600" y="4155100"/>
              <a:ext cx="52000" cy="103975"/>
            </a:xfrm>
            <a:custGeom>
              <a:avLst/>
              <a:gdLst/>
              <a:ahLst/>
              <a:cxnLst/>
              <a:rect l="l" t="t" r="r" b="b"/>
              <a:pathLst>
                <a:path w="2080" h="4159" extrusionOk="0">
                  <a:moveTo>
                    <a:pt x="0" y="0"/>
                  </a:moveTo>
                  <a:lnTo>
                    <a:pt x="0" y="4159"/>
                  </a:lnTo>
                  <a:lnTo>
                    <a:pt x="1733" y="4159"/>
                  </a:lnTo>
                  <a:cubicBezTo>
                    <a:pt x="1922" y="4159"/>
                    <a:pt x="2079" y="4001"/>
                    <a:pt x="2079" y="3812"/>
                  </a:cubicBezTo>
                  <a:lnTo>
                    <a:pt x="2079" y="1733"/>
                  </a:lnTo>
                  <a:cubicBezTo>
                    <a:pt x="2079" y="788"/>
                    <a:pt x="1292" y="0"/>
                    <a:pt x="347" y="0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6"/>
            <p:cNvSpPr/>
            <p:nvPr/>
          </p:nvSpPr>
          <p:spPr>
            <a:xfrm>
              <a:off x="4714975" y="4155100"/>
              <a:ext cx="121300" cy="50625"/>
            </a:xfrm>
            <a:custGeom>
              <a:avLst/>
              <a:gdLst/>
              <a:ahLst/>
              <a:cxnLst/>
              <a:rect l="l" t="t" r="r" b="b"/>
              <a:pathLst>
                <a:path w="4852" h="2025" extrusionOk="0">
                  <a:moveTo>
                    <a:pt x="0" y="0"/>
                  </a:moveTo>
                  <a:lnTo>
                    <a:pt x="0" y="1481"/>
                  </a:lnTo>
                  <a:cubicBezTo>
                    <a:pt x="772" y="1843"/>
                    <a:pt x="1599" y="2024"/>
                    <a:pt x="2426" y="2024"/>
                  </a:cubicBezTo>
                  <a:cubicBezTo>
                    <a:pt x="3253" y="2024"/>
                    <a:pt x="4080" y="1843"/>
                    <a:pt x="4852" y="1481"/>
                  </a:cubicBezTo>
                  <a:lnTo>
                    <a:pt x="4852" y="0"/>
                  </a:lnTo>
                  <a:lnTo>
                    <a:pt x="4789" y="0"/>
                  </a:lnTo>
                  <a:cubicBezTo>
                    <a:pt x="4348" y="410"/>
                    <a:pt x="3781" y="693"/>
                    <a:pt x="3119" y="693"/>
                  </a:cubicBezTo>
                  <a:lnTo>
                    <a:pt x="1733" y="693"/>
                  </a:lnTo>
                  <a:cubicBezTo>
                    <a:pt x="1071" y="693"/>
                    <a:pt x="473" y="410"/>
                    <a:pt x="32" y="0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6"/>
            <p:cNvSpPr/>
            <p:nvPr/>
          </p:nvSpPr>
          <p:spPr>
            <a:xfrm>
              <a:off x="4714975" y="4211025"/>
              <a:ext cx="121300" cy="48050"/>
            </a:xfrm>
            <a:custGeom>
              <a:avLst/>
              <a:gdLst/>
              <a:ahLst/>
              <a:cxnLst/>
              <a:rect l="l" t="t" r="r" b="b"/>
              <a:pathLst>
                <a:path w="4852" h="1922" extrusionOk="0">
                  <a:moveTo>
                    <a:pt x="0" y="0"/>
                  </a:moveTo>
                  <a:lnTo>
                    <a:pt x="0" y="1922"/>
                  </a:lnTo>
                  <a:lnTo>
                    <a:pt x="4852" y="1922"/>
                  </a:lnTo>
                  <a:lnTo>
                    <a:pt x="4852" y="0"/>
                  </a:lnTo>
                  <a:cubicBezTo>
                    <a:pt x="4080" y="315"/>
                    <a:pt x="3253" y="473"/>
                    <a:pt x="2426" y="473"/>
                  </a:cubicBezTo>
                  <a:cubicBezTo>
                    <a:pt x="1599" y="473"/>
                    <a:pt x="772" y="315"/>
                    <a:pt x="0" y="0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6"/>
            <p:cNvSpPr/>
            <p:nvPr/>
          </p:nvSpPr>
          <p:spPr>
            <a:xfrm>
              <a:off x="4645650" y="4154300"/>
              <a:ext cx="52025" cy="104775"/>
            </a:xfrm>
            <a:custGeom>
              <a:avLst/>
              <a:gdLst/>
              <a:ahLst/>
              <a:cxnLst/>
              <a:rect l="l" t="t" r="r" b="b"/>
              <a:pathLst>
                <a:path w="2081" h="4191" extrusionOk="0">
                  <a:moveTo>
                    <a:pt x="1734" y="1"/>
                  </a:moveTo>
                  <a:cubicBezTo>
                    <a:pt x="757" y="32"/>
                    <a:pt x="1" y="757"/>
                    <a:pt x="1" y="1765"/>
                  </a:cubicBezTo>
                  <a:lnTo>
                    <a:pt x="1" y="3844"/>
                  </a:lnTo>
                  <a:cubicBezTo>
                    <a:pt x="1" y="4033"/>
                    <a:pt x="158" y="4191"/>
                    <a:pt x="379" y="4191"/>
                  </a:cubicBezTo>
                  <a:lnTo>
                    <a:pt x="2080" y="4191"/>
                  </a:lnTo>
                  <a:lnTo>
                    <a:pt x="2080" y="1"/>
                  </a:ln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6"/>
            <p:cNvSpPr/>
            <p:nvPr/>
          </p:nvSpPr>
          <p:spPr>
            <a:xfrm>
              <a:off x="4722850" y="4049550"/>
              <a:ext cx="103975" cy="105575"/>
            </a:xfrm>
            <a:custGeom>
              <a:avLst/>
              <a:gdLst/>
              <a:ahLst/>
              <a:cxnLst/>
              <a:rect l="l" t="t" r="r" b="b"/>
              <a:pathLst>
                <a:path w="4159" h="4223" extrusionOk="0">
                  <a:moveTo>
                    <a:pt x="2080" y="1"/>
                  </a:moveTo>
                  <a:cubicBezTo>
                    <a:pt x="1765" y="442"/>
                    <a:pt x="1260" y="694"/>
                    <a:pt x="693" y="694"/>
                  </a:cubicBezTo>
                  <a:lnTo>
                    <a:pt x="0" y="694"/>
                  </a:lnTo>
                  <a:lnTo>
                    <a:pt x="0" y="3498"/>
                  </a:lnTo>
                  <a:cubicBezTo>
                    <a:pt x="347" y="3939"/>
                    <a:pt x="851" y="4222"/>
                    <a:pt x="1418" y="4222"/>
                  </a:cubicBezTo>
                  <a:lnTo>
                    <a:pt x="2804" y="4222"/>
                  </a:lnTo>
                  <a:cubicBezTo>
                    <a:pt x="3340" y="4222"/>
                    <a:pt x="3844" y="3939"/>
                    <a:pt x="4159" y="3498"/>
                  </a:cubicBezTo>
                  <a:lnTo>
                    <a:pt x="4159" y="694"/>
                  </a:lnTo>
                  <a:lnTo>
                    <a:pt x="3466" y="694"/>
                  </a:lnTo>
                  <a:cubicBezTo>
                    <a:pt x="2899" y="694"/>
                    <a:pt x="2395" y="442"/>
                    <a:pt x="2080" y="1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4678725" y="3962900"/>
              <a:ext cx="190650" cy="174100"/>
            </a:xfrm>
            <a:custGeom>
              <a:avLst/>
              <a:gdLst/>
              <a:ahLst/>
              <a:cxnLst/>
              <a:rect l="l" t="t" r="r" b="b"/>
              <a:pathLst>
                <a:path w="7626" h="6964" extrusionOk="0">
                  <a:moveTo>
                    <a:pt x="3813" y="1"/>
                  </a:moveTo>
                  <a:cubicBezTo>
                    <a:pt x="1734" y="1"/>
                    <a:pt x="1" y="1702"/>
                    <a:pt x="1" y="3813"/>
                  </a:cubicBezTo>
                  <a:lnTo>
                    <a:pt x="1" y="5955"/>
                  </a:lnTo>
                  <a:lnTo>
                    <a:pt x="64" y="5955"/>
                  </a:lnTo>
                  <a:cubicBezTo>
                    <a:pt x="64" y="6522"/>
                    <a:pt x="537" y="6964"/>
                    <a:pt x="1104" y="6964"/>
                  </a:cubicBezTo>
                  <a:lnTo>
                    <a:pt x="1104" y="3813"/>
                  </a:lnTo>
                  <a:cubicBezTo>
                    <a:pt x="1104" y="3624"/>
                    <a:pt x="1261" y="3467"/>
                    <a:pt x="1450" y="3467"/>
                  </a:cubicBezTo>
                  <a:lnTo>
                    <a:pt x="2458" y="3467"/>
                  </a:lnTo>
                  <a:cubicBezTo>
                    <a:pt x="3057" y="3467"/>
                    <a:pt x="3498" y="2994"/>
                    <a:pt x="3498" y="2427"/>
                  </a:cubicBezTo>
                  <a:lnTo>
                    <a:pt x="3498" y="1734"/>
                  </a:lnTo>
                  <a:cubicBezTo>
                    <a:pt x="3498" y="1545"/>
                    <a:pt x="3656" y="1387"/>
                    <a:pt x="3845" y="1387"/>
                  </a:cubicBezTo>
                  <a:cubicBezTo>
                    <a:pt x="4034" y="1387"/>
                    <a:pt x="4191" y="1545"/>
                    <a:pt x="4191" y="1734"/>
                  </a:cubicBezTo>
                  <a:lnTo>
                    <a:pt x="4191" y="2427"/>
                  </a:lnTo>
                  <a:cubicBezTo>
                    <a:pt x="4191" y="3025"/>
                    <a:pt x="4664" y="3467"/>
                    <a:pt x="5231" y="3467"/>
                  </a:cubicBezTo>
                  <a:lnTo>
                    <a:pt x="6239" y="3467"/>
                  </a:lnTo>
                  <a:cubicBezTo>
                    <a:pt x="6459" y="3467"/>
                    <a:pt x="6617" y="3624"/>
                    <a:pt x="6617" y="3813"/>
                  </a:cubicBezTo>
                  <a:lnTo>
                    <a:pt x="6617" y="6964"/>
                  </a:lnTo>
                  <a:cubicBezTo>
                    <a:pt x="7184" y="6964"/>
                    <a:pt x="7625" y="6491"/>
                    <a:pt x="7625" y="5955"/>
                  </a:cubicBezTo>
                  <a:lnTo>
                    <a:pt x="7625" y="3813"/>
                  </a:lnTo>
                  <a:cubicBezTo>
                    <a:pt x="7625" y="1734"/>
                    <a:pt x="5924" y="1"/>
                    <a:pt x="3813" y="1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" name="Google Shape;235;p16"/>
          <p:cNvGrpSpPr/>
          <p:nvPr/>
        </p:nvGrpSpPr>
        <p:grpSpPr>
          <a:xfrm>
            <a:off x="3246745" y="3678098"/>
            <a:ext cx="397355" cy="545211"/>
            <a:chOff x="-48216525" y="3936125"/>
            <a:chExt cx="211900" cy="302475"/>
          </a:xfrm>
        </p:grpSpPr>
        <p:sp>
          <p:nvSpPr>
            <p:cNvPr id="236" name="Google Shape;236;p16"/>
            <p:cNvSpPr/>
            <p:nvPr/>
          </p:nvSpPr>
          <p:spPr>
            <a:xfrm>
              <a:off x="-48207850" y="3955825"/>
              <a:ext cx="105550" cy="158325"/>
            </a:xfrm>
            <a:custGeom>
              <a:avLst/>
              <a:gdLst/>
              <a:ahLst/>
              <a:cxnLst/>
              <a:rect l="l" t="t" r="r" b="b"/>
              <a:pathLst>
                <a:path w="4222" h="6333" extrusionOk="0">
                  <a:moveTo>
                    <a:pt x="2080" y="2080"/>
                  </a:moveTo>
                  <a:cubicBezTo>
                    <a:pt x="2300" y="2080"/>
                    <a:pt x="2458" y="2237"/>
                    <a:pt x="2458" y="2458"/>
                  </a:cubicBezTo>
                  <a:lnTo>
                    <a:pt x="2458" y="3151"/>
                  </a:lnTo>
                  <a:cubicBezTo>
                    <a:pt x="2458" y="3340"/>
                    <a:pt x="2300" y="3497"/>
                    <a:pt x="2080" y="3497"/>
                  </a:cubicBezTo>
                  <a:cubicBezTo>
                    <a:pt x="1891" y="3497"/>
                    <a:pt x="1733" y="3340"/>
                    <a:pt x="1733" y="3151"/>
                  </a:cubicBezTo>
                  <a:lnTo>
                    <a:pt x="1733" y="2458"/>
                  </a:lnTo>
                  <a:cubicBezTo>
                    <a:pt x="1733" y="2237"/>
                    <a:pt x="1891" y="2080"/>
                    <a:pt x="2080" y="2080"/>
                  </a:cubicBezTo>
                  <a:close/>
                  <a:moveTo>
                    <a:pt x="2080" y="4222"/>
                  </a:moveTo>
                  <a:cubicBezTo>
                    <a:pt x="2300" y="4222"/>
                    <a:pt x="2458" y="4380"/>
                    <a:pt x="2458" y="4569"/>
                  </a:cubicBezTo>
                  <a:lnTo>
                    <a:pt x="2458" y="5293"/>
                  </a:lnTo>
                  <a:cubicBezTo>
                    <a:pt x="2458" y="5482"/>
                    <a:pt x="2300" y="5640"/>
                    <a:pt x="2080" y="5640"/>
                  </a:cubicBezTo>
                  <a:cubicBezTo>
                    <a:pt x="1891" y="5640"/>
                    <a:pt x="1733" y="5482"/>
                    <a:pt x="1733" y="5293"/>
                  </a:cubicBezTo>
                  <a:lnTo>
                    <a:pt x="1733" y="4569"/>
                  </a:lnTo>
                  <a:cubicBezTo>
                    <a:pt x="1733" y="4380"/>
                    <a:pt x="1891" y="4222"/>
                    <a:pt x="2080" y="4222"/>
                  </a:cubicBezTo>
                  <a:close/>
                  <a:moveTo>
                    <a:pt x="2111" y="0"/>
                  </a:moveTo>
                  <a:cubicBezTo>
                    <a:pt x="1891" y="0"/>
                    <a:pt x="1733" y="158"/>
                    <a:pt x="1733" y="347"/>
                  </a:cubicBezTo>
                  <a:lnTo>
                    <a:pt x="1733" y="757"/>
                  </a:lnTo>
                  <a:cubicBezTo>
                    <a:pt x="1544" y="788"/>
                    <a:pt x="1355" y="914"/>
                    <a:pt x="1198" y="1072"/>
                  </a:cubicBezTo>
                  <a:lnTo>
                    <a:pt x="883" y="757"/>
                  </a:lnTo>
                  <a:cubicBezTo>
                    <a:pt x="820" y="694"/>
                    <a:pt x="733" y="662"/>
                    <a:pt x="642" y="662"/>
                  </a:cubicBezTo>
                  <a:cubicBezTo>
                    <a:pt x="552" y="662"/>
                    <a:pt x="457" y="694"/>
                    <a:pt x="378" y="757"/>
                  </a:cubicBezTo>
                  <a:cubicBezTo>
                    <a:pt x="252" y="883"/>
                    <a:pt x="252" y="1103"/>
                    <a:pt x="378" y="1261"/>
                  </a:cubicBezTo>
                  <a:lnTo>
                    <a:pt x="788" y="1702"/>
                  </a:lnTo>
                  <a:cubicBezTo>
                    <a:pt x="757" y="1859"/>
                    <a:pt x="725" y="2017"/>
                    <a:pt x="725" y="2174"/>
                  </a:cubicBezTo>
                  <a:lnTo>
                    <a:pt x="378" y="2174"/>
                  </a:lnTo>
                  <a:cubicBezTo>
                    <a:pt x="158" y="2174"/>
                    <a:pt x="0" y="2332"/>
                    <a:pt x="0" y="2521"/>
                  </a:cubicBezTo>
                  <a:cubicBezTo>
                    <a:pt x="0" y="2710"/>
                    <a:pt x="158" y="2867"/>
                    <a:pt x="378" y="2867"/>
                  </a:cubicBezTo>
                  <a:lnTo>
                    <a:pt x="725" y="2867"/>
                  </a:lnTo>
                  <a:lnTo>
                    <a:pt x="725" y="3592"/>
                  </a:lnTo>
                  <a:lnTo>
                    <a:pt x="378" y="3592"/>
                  </a:lnTo>
                  <a:cubicBezTo>
                    <a:pt x="158" y="3592"/>
                    <a:pt x="0" y="3750"/>
                    <a:pt x="0" y="3939"/>
                  </a:cubicBezTo>
                  <a:cubicBezTo>
                    <a:pt x="0" y="4128"/>
                    <a:pt x="158" y="4285"/>
                    <a:pt x="378" y="4285"/>
                  </a:cubicBezTo>
                  <a:lnTo>
                    <a:pt x="725" y="4285"/>
                  </a:lnTo>
                  <a:lnTo>
                    <a:pt x="725" y="5010"/>
                  </a:lnTo>
                  <a:lnTo>
                    <a:pt x="347" y="5010"/>
                  </a:lnTo>
                  <a:lnTo>
                    <a:pt x="347" y="4915"/>
                  </a:lnTo>
                  <a:cubicBezTo>
                    <a:pt x="158" y="4915"/>
                    <a:pt x="0" y="5073"/>
                    <a:pt x="0" y="5293"/>
                  </a:cubicBezTo>
                  <a:cubicBezTo>
                    <a:pt x="0" y="5482"/>
                    <a:pt x="158" y="5640"/>
                    <a:pt x="347" y="5640"/>
                  </a:cubicBezTo>
                  <a:lnTo>
                    <a:pt x="725" y="5640"/>
                  </a:lnTo>
                  <a:lnTo>
                    <a:pt x="725" y="6333"/>
                  </a:lnTo>
                  <a:lnTo>
                    <a:pt x="3497" y="6333"/>
                  </a:lnTo>
                  <a:lnTo>
                    <a:pt x="3497" y="5640"/>
                  </a:lnTo>
                  <a:lnTo>
                    <a:pt x="3876" y="5640"/>
                  </a:lnTo>
                  <a:cubicBezTo>
                    <a:pt x="4065" y="5640"/>
                    <a:pt x="4222" y="5482"/>
                    <a:pt x="4222" y="5293"/>
                  </a:cubicBezTo>
                  <a:cubicBezTo>
                    <a:pt x="4222" y="5073"/>
                    <a:pt x="4065" y="4915"/>
                    <a:pt x="3876" y="4915"/>
                  </a:cubicBezTo>
                  <a:lnTo>
                    <a:pt x="3497" y="4915"/>
                  </a:lnTo>
                  <a:lnTo>
                    <a:pt x="3497" y="4222"/>
                  </a:lnTo>
                  <a:lnTo>
                    <a:pt x="3876" y="4222"/>
                  </a:lnTo>
                  <a:cubicBezTo>
                    <a:pt x="4065" y="4222"/>
                    <a:pt x="4222" y="4065"/>
                    <a:pt x="4222" y="3876"/>
                  </a:cubicBezTo>
                  <a:cubicBezTo>
                    <a:pt x="4222" y="3655"/>
                    <a:pt x="4065" y="3497"/>
                    <a:pt x="3876" y="3497"/>
                  </a:cubicBezTo>
                  <a:lnTo>
                    <a:pt x="3497" y="3497"/>
                  </a:lnTo>
                  <a:lnTo>
                    <a:pt x="3497" y="2804"/>
                  </a:lnTo>
                  <a:lnTo>
                    <a:pt x="3876" y="2804"/>
                  </a:lnTo>
                  <a:cubicBezTo>
                    <a:pt x="4065" y="2804"/>
                    <a:pt x="4222" y="2647"/>
                    <a:pt x="4222" y="2458"/>
                  </a:cubicBezTo>
                  <a:cubicBezTo>
                    <a:pt x="4222" y="2237"/>
                    <a:pt x="4065" y="2080"/>
                    <a:pt x="3876" y="2080"/>
                  </a:cubicBezTo>
                  <a:lnTo>
                    <a:pt x="3497" y="2080"/>
                  </a:lnTo>
                  <a:cubicBezTo>
                    <a:pt x="3497" y="1418"/>
                    <a:pt x="3088" y="914"/>
                    <a:pt x="2458" y="757"/>
                  </a:cubicBezTo>
                  <a:lnTo>
                    <a:pt x="2458" y="347"/>
                  </a:lnTo>
                  <a:cubicBezTo>
                    <a:pt x="2458" y="158"/>
                    <a:pt x="2300" y="0"/>
                    <a:pt x="2111" y="0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-48192100" y="4184225"/>
              <a:ext cx="163850" cy="54375"/>
            </a:xfrm>
            <a:custGeom>
              <a:avLst/>
              <a:gdLst/>
              <a:ahLst/>
              <a:cxnLst/>
              <a:rect l="l" t="t" r="r" b="b"/>
              <a:pathLst>
                <a:path w="6554" h="2175" extrusionOk="0">
                  <a:moveTo>
                    <a:pt x="0" y="1"/>
                  </a:moveTo>
                  <a:lnTo>
                    <a:pt x="442" y="1891"/>
                  </a:lnTo>
                  <a:cubicBezTo>
                    <a:pt x="473" y="2049"/>
                    <a:pt x="631" y="2175"/>
                    <a:pt x="788" y="2175"/>
                  </a:cubicBezTo>
                  <a:lnTo>
                    <a:pt x="5703" y="2175"/>
                  </a:lnTo>
                  <a:cubicBezTo>
                    <a:pt x="5860" y="2175"/>
                    <a:pt x="6018" y="2049"/>
                    <a:pt x="6081" y="1891"/>
                  </a:cubicBezTo>
                  <a:lnTo>
                    <a:pt x="6554" y="1"/>
                  </a:ln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-48216525" y="4131475"/>
              <a:ext cx="211900" cy="34675"/>
            </a:xfrm>
            <a:custGeom>
              <a:avLst/>
              <a:gdLst/>
              <a:ahLst/>
              <a:cxnLst/>
              <a:rect l="l" t="t" r="r" b="b"/>
              <a:pathLst>
                <a:path w="8476" h="1387" extrusionOk="0">
                  <a:moveTo>
                    <a:pt x="347" y="0"/>
                  </a:moveTo>
                  <a:cubicBezTo>
                    <a:pt x="158" y="0"/>
                    <a:pt x="1" y="126"/>
                    <a:pt x="1" y="347"/>
                  </a:cubicBezTo>
                  <a:cubicBezTo>
                    <a:pt x="1" y="914"/>
                    <a:pt x="473" y="1386"/>
                    <a:pt x="1072" y="1386"/>
                  </a:cubicBezTo>
                  <a:lnTo>
                    <a:pt x="7405" y="1386"/>
                  </a:lnTo>
                  <a:cubicBezTo>
                    <a:pt x="8003" y="1386"/>
                    <a:pt x="8476" y="914"/>
                    <a:pt x="8476" y="347"/>
                  </a:cubicBezTo>
                  <a:cubicBezTo>
                    <a:pt x="8413" y="158"/>
                    <a:pt x="8255" y="0"/>
                    <a:pt x="8066" y="0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6"/>
            <p:cNvSpPr/>
            <p:nvPr/>
          </p:nvSpPr>
          <p:spPr>
            <a:xfrm>
              <a:off x="-48113350" y="3936125"/>
              <a:ext cx="98475" cy="178025"/>
            </a:xfrm>
            <a:custGeom>
              <a:avLst/>
              <a:gdLst/>
              <a:ahLst/>
              <a:cxnLst/>
              <a:rect l="l" t="t" r="r" b="b"/>
              <a:pathLst>
                <a:path w="3939" h="7121" extrusionOk="0">
                  <a:moveTo>
                    <a:pt x="1860" y="2175"/>
                  </a:moveTo>
                  <a:cubicBezTo>
                    <a:pt x="2049" y="2175"/>
                    <a:pt x="2206" y="2332"/>
                    <a:pt x="2206" y="2521"/>
                  </a:cubicBezTo>
                  <a:lnTo>
                    <a:pt x="2206" y="3246"/>
                  </a:lnTo>
                  <a:cubicBezTo>
                    <a:pt x="2206" y="3435"/>
                    <a:pt x="2049" y="3592"/>
                    <a:pt x="1860" y="3592"/>
                  </a:cubicBezTo>
                  <a:cubicBezTo>
                    <a:pt x="1671" y="3592"/>
                    <a:pt x="1513" y="3435"/>
                    <a:pt x="1513" y="3246"/>
                  </a:cubicBezTo>
                  <a:lnTo>
                    <a:pt x="1513" y="2521"/>
                  </a:lnTo>
                  <a:cubicBezTo>
                    <a:pt x="1513" y="2332"/>
                    <a:pt x="1671" y="2175"/>
                    <a:pt x="1860" y="2175"/>
                  </a:cubicBezTo>
                  <a:close/>
                  <a:moveTo>
                    <a:pt x="1860" y="4285"/>
                  </a:moveTo>
                  <a:cubicBezTo>
                    <a:pt x="2049" y="4285"/>
                    <a:pt x="2206" y="4443"/>
                    <a:pt x="2206" y="4632"/>
                  </a:cubicBezTo>
                  <a:lnTo>
                    <a:pt x="2206" y="5357"/>
                  </a:lnTo>
                  <a:cubicBezTo>
                    <a:pt x="2206" y="5546"/>
                    <a:pt x="2049" y="5703"/>
                    <a:pt x="1860" y="5703"/>
                  </a:cubicBezTo>
                  <a:cubicBezTo>
                    <a:pt x="1671" y="5703"/>
                    <a:pt x="1513" y="5546"/>
                    <a:pt x="1513" y="5357"/>
                  </a:cubicBezTo>
                  <a:lnTo>
                    <a:pt x="1513" y="4632"/>
                  </a:lnTo>
                  <a:cubicBezTo>
                    <a:pt x="1513" y="4443"/>
                    <a:pt x="1671" y="4285"/>
                    <a:pt x="1860" y="4285"/>
                  </a:cubicBezTo>
                  <a:close/>
                  <a:moveTo>
                    <a:pt x="1860" y="1"/>
                  </a:moveTo>
                  <a:cubicBezTo>
                    <a:pt x="1671" y="1"/>
                    <a:pt x="1513" y="158"/>
                    <a:pt x="1513" y="347"/>
                  </a:cubicBezTo>
                  <a:lnTo>
                    <a:pt x="1513" y="757"/>
                  </a:lnTo>
                  <a:cubicBezTo>
                    <a:pt x="1324" y="788"/>
                    <a:pt x="1104" y="914"/>
                    <a:pt x="946" y="1072"/>
                  </a:cubicBezTo>
                  <a:lnTo>
                    <a:pt x="631" y="757"/>
                  </a:lnTo>
                  <a:cubicBezTo>
                    <a:pt x="584" y="694"/>
                    <a:pt x="497" y="662"/>
                    <a:pt x="403" y="662"/>
                  </a:cubicBezTo>
                  <a:cubicBezTo>
                    <a:pt x="308" y="662"/>
                    <a:pt x="206" y="694"/>
                    <a:pt x="127" y="757"/>
                  </a:cubicBezTo>
                  <a:cubicBezTo>
                    <a:pt x="1" y="883"/>
                    <a:pt x="1" y="1104"/>
                    <a:pt x="127" y="1261"/>
                  </a:cubicBezTo>
                  <a:lnTo>
                    <a:pt x="505" y="1702"/>
                  </a:lnTo>
                  <a:cubicBezTo>
                    <a:pt x="474" y="1860"/>
                    <a:pt x="442" y="2017"/>
                    <a:pt x="442" y="2175"/>
                  </a:cubicBezTo>
                  <a:lnTo>
                    <a:pt x="442" y="2238"/>
                  </a:lnTo>
                  <a:cubicBezTo>
                    <a:pt x="820" y="2395"/>
                    <a:pt x="1135" y="2742"/>
                    <a:pt x="1135" y="3214"/>
                  </a:cubicBezTo>
                  <a:cubicBezTo>
                    <a:pt x="1135" y="3498"/>
                    <a:pt x="1041" y="3750"/>
                    <a:pt x="883" y="3939"/>
                  </a:cubicBezTo>
                  <a:cubicBezTo>
                    <a:pt x="1041" y="4128"/>
                    <a:pt x="1135" y="4380"/>
                    <a:pt x="1135" y="4632"/>
                  </a:cubicBezTo>
                  <a:cubicBezTo>
                    <a:pt x="1135" y="4916"/>
                    <a:pt x="1041" y="5168"/>
                    <a:pt x="883" y="5357"/>
                  </a:cubicBezTo>
                  <a:cubicBezTo>
                    <a:pt x="1041" y="5546"/>
                    <a:pt x="1135" y="5798"/>
                    <a:pt x="1135" y="6081"/>
                  </a:cubicBezTo>
                  <a:cubicBezTo>
                    <a:pt x="1135" y="6554"/>
                    <a:pt x="883" y="6932"/>
                    <a:pt x="442" y="7058"/>
                  </a:cubicBezTo>
                  <a:lnTo>
                    <a:pt x="442" y="7121"/>
                  </a:lnTo>
                  <a:lnTo>
                    <a:pt x="3246" y="7121"/>
                  </a:lnTo>
                  <a:lnTo>
                    <a:pt x="3246" y="5703"/>
                  </a:lnTo>
                  <a:lnTo>
                    <a:pt x="3593" y="5703"/>
                  </a:lnTo>
                  <a:cubicBezTo>
                    <a:pt x="3782" y="5703"/>
                    <a:pt x="3939" y="5546"/>
                    <a:pt x="3939" y="5357"/>
                  </a:cubicBezTo>
                  <a:cubicBezTo>
                    <a:pt x="3939" y="5168"/>
                    <a:pt x="3782" y="5010"/>
                    <a:pt x="3593" y="5010"/>
                  </a:cubicBezTo>
                  <a:lnTo>
                    <a:pt x="3246" y="5010"/>
                  </a:lnTo>
                  <a:lnTo>
                    <a:pt x="3246" y="4285"/>
                  </a:lnTo>
                  <a:lnTo>
                    <a:pt x="3593" y="4285"/>
                  </a:lnTo>
                  <a:cubicBezTo>
                    <a:pt x="3782" y="4285"/>
                    <a:pt x="3939" y="4128"/>
                    <a:pt x="3939" y="3939"/>
                  </a:cubicBezTo>
                  <a:cubicBezTo>
                    <a:pt x="3939" y="3750"/>
                    <a:pt x="3782" y="3592"/>
                    <a:pt x="3593" y="3592"/>
                  </a:cubicBezTo>
                  <a:lnTo>
                    <a:pt x="3246" y="3592"/>
                  </a:lnTo>
                  <a:lnTo>
                    <a:pt x="3246" y="2868"/>
                  </a:lnTo>
                  <a:lnTo>
                    <a:pt x="3593" y="2868"/>
                  </a:lnTo>
                  <a:cubicBezTo>
                    <a:pt x="3782" y="2868"/>
                    <a:pt x="3939" y="2710"/>
                    <a:pt x="3939" y="2521"/>
                  </a:cubicBezTo>
                  <a:cubicBezTo>
                    <a:pt x="3939" y="2332"/>
                    <a:pt x="3782" y="2175"/>
                    <a:pt x="3593" y="2175"/>
                  </a:cubicBezTo>
                  <a:lnTo>
                    <a:pt x="3246" y="2175"/>
                  </a:lnTo>
                  <a:cubicBezTo>
                    <a:pt x="3246" y="2017"/>
                    <a:pt x="3183" y="1860"/>
                    <a:pt x="3151" y="1702"/>
                  </a:cubicBezTo>
                  <a:lnTo>
                    <a:pt x="3593" y="1261"/>
                  </a:lnTo>
                  <a:cubicBezTo>
                    <a:pt x="3719" y="1135"/>
                    <a:pt x="3719" y="914"/>
                    <a:pt x="3593" y="757"/>
                  </a:cubicBezTo>
                  <a:cubicBezTo>
                    <a:pt x="3530" y="694"/>
                    <a:pt x="3443" y="662"/>
                    <a:pt x="3352" y="662"/>
                  </a:cubicBezTo>
                  <a:cubicBezTo>
                    <a:pt x="3262" y="662"/>
                    <a:pt x="3167" y="694"/>
                    <a:pt x="3088" y="757"/>
                  </a:cubicBezTo>
                  <a:lnTo>
                    <a:pt x="2773" y="1072"/>
                  </a:lnTo>
                  <a:cubicBezTo>
                    <a:pt x="2616" y="946"/>
                    <a:pt x="2427" y="820"/>
                    <a:pt x="2206" y="757"/>
                  </a:cubicBezTo>
                  <a:lnTo>
                    <a:pt x="2206" y="347"/>
                  </a:lnTo>
                  <a:cubicBezTo>
                    <a:pt x="2206" y="158"/>
                    <a:pt x="2049" y="1"/>
                    <a:pt x="1860" y="1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" name="Google Shape;240;p16"/>
          <p:cNvGrpSpPr/>
          <p:nvPr/>
        </p:nvGrpSpPr>
        <p:grpSpPr>
          <a:xfrm>
            <a:off x="5868708" y="3676526"/>
            <a:ext cx="546117" cy="462805"/>
            <a:chOff x="3860400" y="3254050"/>
            <a:chExt cx="296175" cy="241825"/>
          </a:xfrm>
        </p:grpSpPr>
        <p:sp>
          <p:nvSpPr>
            <p:cNvPr id="241" name="Google Shape;241;p16"/>
            <p:cNvSpPr/>
            <p:nvPr/>
          </p:nvSpPr>
          <p:spPr>
            <a:xfrm>
              <a:off x="4112425" y="3358025"/>
              <a:ext cx="44150" cy="18125"/>
            </a:xfrm>
            <a:custGeom>
              <a:avLst/>
              <a:gdLst/>
              <a:ahLst/>
              <a:cxnLst/>
              <a:rect l="l" t="t" r="r" b="b"/>
              <a:pathLst>
                <a:path w="176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419" y="725"/>
                  </a:lnTo>
                  <a:cubicBezTo>
                    <a:pt x="1608" y="725"/>
                    <a:pt x="1765" y="567"/>
                    <a:pt x="1765" y="378"/>
                  </a:cubicBezTo>
                  <a:cubicBezTo>
                    <a:pt x="1734" y="158"/>
                    <a:pt x="1608" y="0"/>
                    <a:pt x="1419" y="0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4102200" y="3393475"/>
              <a:ext cx="37050" cy="33875"/>
            </a:xfrm>
            <a:custGeom>
              <a:avLst/>
              <a:gdLst/>
              <a:ahLst/>
              <a:cxnLst/>
              <a:rect l="l" t="t" r="r" b="b"/>
              <a:pathLst>
                <a:path w="1482" h="1355" extrusionOk="0">
                  <a:moveTo>
                    <a:pt x="394" y="0"/>
                  </a:moveTo>
                  <a:cubicBezTo>
                    <a:pt x="308" y="0"/>
                    <a:pt x="221" y="32"/>
                    <a:pt x="158" y="95"/>
                  </a:cubicBezTo>
                  <a:cubicBezTo>
                    <a:pt x="0" y="221"/>
                    <a:pt x="0" y="410"/>
                    <a:pt x="158" y="567"/>
                  </a:cubicBezTo>
                  <a:lnTo>
                    <a:pt x="882" y="1260"/>
                  </a:lnTo>
                  <a:cubicBezTo>
                    <a:pt x="945" y="1323"/>
                    <a:pt x="1032" y="1355"/>
                    <a:pt x="1119" y="1355"/>
                  </a:cubicBezTo>
                  <a:cubicBezTo>
                    <a:pt x="1205" y="1355"/>
                    <a:pt x="1292" y="1323"/>
                    <a:pt x="1355" y="1260"/>
                  </a:cubicBezTo>
                  <a:cubicBezTo>
                    <a:pt x="1481" y="1134"/>
                    <a:pt x="1481" y="914"/>
                    <a:pt x="1355" y="788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4" y="0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4103775" y="3306025"/>
              <a:ext cx="35475" cy="34500"/>
            </a:xfrm>
            <a:custGeom>
              <a:avLst/>
              <a:gdLst/>
              <a:ahLst/>
              <a:cxnLst/>
              <a:rect l="l" t="t" r="r" b="b"/>
              <a:pathLst>
                <a:path w="1419" h="1380" extrusionOk="0">
                  <a:moveTo>
                    <a:pt x="1056" y="1"/>
                  </a:moveTo>
                  <a:cubicBezTo>
                    <a:pt x="969" y="1"/>
                    <a:pt x="882" y="32"/>
                    <a:pt x="819" y="96"/>
                  </a:cubicBezTo>
                  <a:lnTo>
                    <a:pt x="95" y="789"/>
                  </a:lnTo>
                  <a:cubicBezTo>
                    <a:pt x="0" y="915"/>
                    <a:pt x="0" y="1135"/>
                    <a:pt x="95" y="1261"/>
                  </a:cubicBezTo>
                  <a:cubicBezTo>
                    <a:pt x="158" y="1340"/>
                    <a:pt x="252" y="1379"/>
                    <a:pt x="343" y="1379"/>
                  </a:cubicBezTo>
                  <a:cubicBezTo>
                    <a:pt x="434" y="1379"/>
                    <a:pt x="520" y="1340"/>
                    <a:pt x="567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6"/>
                  </a:cubicBezTo>
                  <a:cubicBezTo>
                    <a:pt x="1229" y="32"/>
                    <a:pt x="1142" y="1"/>
                    <a:pt x="1056" y="1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6"/>
            <p:cNvSpPr/>
            <p:nvPr/>
          </p:nvSpPr>
          <p:spPr>
            <a:xfrm>
              <a:off x="3860400" y="3306025"/>
              <a:ext cx="105550" cy="104800"/>
            </a:xfrm>
            <a:custGeom>
              <a:avLst/>
              <a:gdLst/>
              <a:ahLst/>
              <a:cxnLst/>
              <a:rect l="l" t="t" r="r" b="b"/>
              <a:pathLst>
                <a:path w="4222" h="4192" extrusionOk="0">
                  <a:moveTo>
                    <a:pt x="2489" y="1"/>
                  </a:moveTo>
                  <a:cubicBezTo>
                    <a:pt x="2048" y="1"/>
                    <a:pt x="1639" y="285"/>
                    <a:pt x="1481" y="726"/>
                  </a:cubicBezTo>
                  <a:lnTo>
                    <a:pt x="1418" y="726"/>
                  </a:lnTo>
                  <a:cubicBezTo>
                    <a:pt x="662" y="726"/>
                    <a:pt x="0" y="1356"/>
                    <a:pt x="0" y="2080"/>
                  </a:cubicBezTo>
                  <a:cubicBezTo>
                    <a:pt x="0" y="2836"/>
                    <a:pt x="630" y="3467"/>
                    <a:pt x="1418" y="3467"/>
                  </a:cubicBezTo>
                  <a:lnTo>
                    <a:pt x="1481" y="3467"/>
                  </a:lnTo>
                  <a:cubicBezTo>
                    <a:pt x="1639" y="3845"/>
                    <a:pt x="2017" y="4191"/>
                    <a:pt x="2489" y="4191"/>
                  </a:cubicBezTo>
                  <a:lnTo>
                    <a:pt x="4222" y="4191"/>
                  </a:lnTo>
                  <a:lnTo>
                    <a:pt x="4222" y="1"/>
                  </a:ln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6"/>
            <p:cNvSpPr/>
            <p:nvPr/>
          </p:nvSpPr>
          <p:spPr>
            <a:xfrm>
              <a:off x="4050225" y="3254050"/>
              <a:ext cx="35450" cy="208750"/>
            </a:xfrm>
            <a:custGeom>
              <a:avLst/>
              <a:gdLst/>
              <a:ahLst/>
              <a:cxnLst/>
              <a:rect l="l" t="t" r="r" b="b"/>
              <a:pathLst>
                <a:path w="1418" h="8350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7625"/>
                  </a:lnTo>
                  <a:cubicBezTo>
                    <a:pt x="0" y="8034"/>
                    <a:pt x="315" y="8349"/>
                    <a:pt x="725" y="8349"/>
                  </a:cubicBezTo>
                  <a:cubicBezTo>
                    <a:pt x="1134" y="8286"/>
                    <a:pt x="1418" y="8003"/>
                    <a:pt x="1418" y="7625"/>
                  </a:cubicBezTo>
                  <a:lnTo>
                    <a:pt x="1418" y="694"/>
                  </a:ln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3912375" y="3426550"/>
              <a:ext cx="51225" cy="69325"/>
            </a:xfrm>
            <a:custGeom>
              <a:avLst/>
              <a:gdLst/>
              <a:ahLst/>
              <a:cxnLst/>
              <a:rect l="l" t="t" r="r" b="b"/>
              <a:pathLst>
                <a:path w="2049" h="2773" extrusionOk="0">
                  <a:moveTo>
                    <a:pt x="1" y="0"/>
                  </a:moveTo>
                  <a:lnTo>
                    <a:pt x="1" y="1764"/>
                  </a:lnTo>
                  <a:cubicBezTo>
                    <a:pt x="1" y="2363"/>
                    <a:pt x="473" y="2773"/>
                    <a:pt x="1040" y="2773"/>
                  </a:cubicBezTo>
                  <a:cubicBezTo>
                    <a:pt x="1607" y="2773"/>
                    <a:pt x="2048" y="2300"/>
                    <a:pt x="2048" y="1764"/>
                  </a:cubicBezTo>
                  <a:lnTo>
                    <a:pt x="2048" y="32"/>
                  </a:lnTo>
                  <a:lnTo>
                    <a:pt x="316" y="32"/>
                  </a:lnTo>
                  <a:cubicBezTo>
                    <a:pt x="253" y="32"/>
                    <a:pt x="127" y="32"/>
                    <a:pt x="1" y="0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6"/>
            <p:cNvSpPr/>
            <p:nvPr/>
          </p:nvSpPr>
          <p:spPr>
            <a:xfrm>
              <a:off x="3982475" y="3275325"/>
              <a:ext cx="52000" cy="163850"/>
            </a:xfrm>
            <a:custGeom>
              <a:avLst/>
              <a:gdLst/>
              <a:ahLst/>
              <a:cxnLst/>
              <a:rect l="l" t="t" r="r" b="b"/>
              <a:pathLst>
                <a:path w="2080" h="6554" extrusionOk="0">
                  <a:moveTo>
                    <a:pt x="2080" y="0"/>
                  </a:moveTo>
                  <a:lnTo>
                    <a:pt x="1765" y="315"/>
                  </a:lnTo>
                  <a:cubicBezTo>
                    <a:pt x="1292" y="788"/>
                    <a:pt x="662" y="1071"/>
                    <a:pt x="1" y="1166"/>
                  </a:cubicBezTo>
                  <a:lnTo>
                    <a:pt x="1" y="5419"/>
                  </a:lnTo>
                  <a:cubicBezTo>
                    <a:pt x="662" y="5482"/>
                    <a:pt x="1292" y="5766"/>
                    <a:pt x="1765" y="6238"/>
                  </a:cubicBezTo>
                  <a:lnTo>
                    <a:pt x="2080" y="6553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" name="Google Shape;248;p16"/>
          <p:cNvSpPr/>
          <p:nvPr/>
        </p:nvSpPr>
        <p:spPr>
          <a:xfrm>
            <a:off x="8456987" y="3707744"/>
            <a:ext cx="478113" cy="450526"/>
          </a:xfrm>
          <a:custGeom>
            <a:avLst/>
            <a:gdLst/>
            <a:ahLst/>
            <a:cxnLst/>
            <a:rect l="l" t="t" r="r" b="b"/>
            <a:pathLst>
              <a:path w="12446" h="11870" extrusionOk="0">
                <a:moveTo>
                  <a:pt x="9421" y="1410"/>
                </a:moveTo>
                <a:cubicBezTo>
                  <a:pt x="9775" y="1410"/>
                  <a:pt x="10130" y="1544"/>
                  <a:pt x="10397" y="1812"/>
                </a:cubicBezTo>
                <a:cubicBezTo>
                  <a:pt x="10901" y="2316"/>
                  <a:pt x="10901" y="3198"/>
                  <a:pt x="10366" y="3734"/>
                </a:cubicBezTo>
                <a:lnTo>
                  <a:pt x="9169" y="4931"/>
                </a:lnTo>
                <a:cubicBezTo>
                  <a:pt x="8948" y="5152"/>
                  <a:pt x="8633" y="5278"/>
                  <a:pt x="8318" y="5309"/>
                </a:cubicBezTo>
                <a:lnTo>
                  <a:pt x="8476" y="5152"/>
                </a:lnTo>
                <a:cubicBezTo>
                  <a:pt x="8854" y="4773"/>
                  <a:pt x="8854" y="4112"/>
                  <a:pt x="8476" y="3702"/>
                </a:cubicBezTo>
                <a:cubicBezTo>
                  <a:pt x="8271" y="3513"/>
                  <a:pt x="8003" y="3419"/>
                  <a:pt x="7739" y="3419"/>
                </a:cubicBezTo>
                <a:cubicBezTo>
                  <a:pt x="7475" y="3419"/>
                  <a:pt x="7215" y="3513"/>
                  <a:pt x="7026" y="3702"/>
                </a:cubicBezTo>
                <a:lnTo>
                  <a:pt x="6869" y="3860"/>
                </a:lnTo>
                <a:cubicBezTo>
                  <a:pt x="6900" y="3545"/>
                  <a:pt x="7026" y="3230"/>
                  <a:pt x="7247" y="3009"/>
                </a:cubicBezTo>
                <a:lnTo>
                  <a:pt x="8444" y="1812"/>
                </a:lnTo>
                <a:cubicBezTo>
                  <a:pt x="8712" y="1544"/>
                  <a:pt x="9066" y="1410"/>
                  <a:pt x="9421" y="1410"/>
                </a:cubicBezTo>
                <a:close/>
                <a:moveTo>
                  <a:pt x="4128" y="6475"/>
                </a:moveTo>
                <a:lnTo>
                  <a:pt x="3970" y="6601"/>
                </a:lnTo>
                <a:cubicBezTo>
                  <a:pt x="3592" y="7010"/>
                  <a:pt x="3592" y="7672"/>
                  <a:pt x="3970" y="8081"/>
                </a:cubicBezTo>
                <a:cubicBezTo>
                  <a:pt x="4175" y="8270"/>
                  <a:pt x="4443" y="8365"/>
                  <a:pt x="4711" y="8365"/>
                </a:cubicBezTo>
                <a:cubicBezTo>
                  <a:pt x="4978" y="8365"/>
                  <a:pt x="5246" y="8270"/>
                  <a:pt x="5451" y="8081"/>
                </a:cubicBezTo>
                <a:lnTo>
                  <a:pt x="5577" y="7924"/>
                </a:lnTo>
                <a:lnTo>
                  <a:pt x="5577" y="7924"/>
                </a:lnTo>
                <a:cubicBezTo>
                  <a:pt x="5640" y="8270"/>
                  <a:pt x="5483" y="8586"/>
                  <a:pt x="5231" y="8838"/>
                </a:cubicBezTo>
                <a:lnTo>
                  <a:pt x="4065" y="10003"/>
                </a:lnTo>
                <a:cubicBezTo>
                  <a:pt x="3781" y="10271"/>
                  <a:pt x="3427" y="10405"/>
                  <a:pt x="3072" y="10405"/>
                </a:cubicBezTo>
                <a:cubicBezTo>
                  <a:pt x="2718" y="10405"/>
                  <a:pt x="2364" y="10271"/>
                  <a:pt x="2080" y="10003"/>
                </a:cubicBezTo>
                <a:cubicBezTo>
                  <a:pt x="1544" y="9468"/>
                  <a:pt x="1544" y="8586"/>
                  <a:pt x="2080" y="8050"/>
                </a:cubicBezTo>
                <a:lnTo>
                  <a:pt x="3277" y="6853"/>
                </a:lnTo>
                <a:cubicBezTo>
                  <a:pt x="3498" y="6601"/>
                  <a:pt x="3813" y="6506"/>
                  <a:pt x="4128" y="6475"/>
                </a:cubicBezTo>
                <a:close/>
                <a:moveTo>
                  <a:pt x="9373" y="0"/>
                </a:moveTo>
                <a:cubicBezTo>
                  <a:pt x="8665" y="0"/>
                  <a:pt x="7956" y="268"/>
                  <a:pt x="7404" y="804"/>
                </a:cubicBezTo>
                <a:lnTo>
                  <a:pt x="6239" y="1970"/>
                </a:lnTo>
                <a:cubicBezTo>
                  <a:pt x="5451" y="2757"/>
                  <a:pt x="5199" y="3986"/>
                  <a:pt x="5640" y="4994"/>
                </a:cubicBezTo>
                <a:lnTo>
                  <a:pt x="5325" y="5309"/>
                </a:lnTo>
                <a:cubicBezTo>
                  <a:pt x="4994" y="5170"/>
                  <a:pt x="4634" y="5100"/>
                  <a:pt x="4270" y="5100"/>
                </a:cubicBezTo>
                <a:cubicBezTo>
                  <a:pt x="3562" y="5100"/>
                  <a:pt x="2842" y="5366"/>
                  <a:pt x="2301" y="5908"/>
                </a:cubicBezTo>
                <a:lnTo>
                  <a:pt x="1103" y="7105"/>
                </a:lnTo>
                <a:cubicBezTo>
                  <a:pt x="1" y="8144"/>
                  <a:pt x="1" y="9940"/>
                  <a:pt x="1103" y="11043"/>
                </a:cubicBezTo>
                <a:cubicBezTo>
                  <a:pt x="1655" y="11594"/>
                  <a:pt x="2364" y="11870"/>
                  <a:pt x="3072" y="11870"/>
                </a:cubicBezTo>
                <a:cubicBezTo>
                  <a:pt x="3781" y="11870"/>
                  <a:pt x="4490" y="11594"/>
                  <a:pt x="5041" y="11043"/>
                </a:cubicBezTo>
                <a:lnTo>
                  <a:pt x="6239" y="9846"/>
                </a:lnTo>
                <a:cubicBezTo>
                  <a:pt x="7026" y="9058"/>
                  <a:pt x="7247" y="7829"/>
                  <a:pt x="6806" y="6821"/>
                </a:cubicBezTo>
                <a:lnTo>
                  <a:pt x="7121" y="6506"/>
                </a:lnTo>
                <a:cubicBezTo>
                  <a:pt x="7473" y="6656"/>
                  <a:pt x="7840" y="6729"/>
                  <a:pt x="8204" y="6729"/>
                </a:cubicBezTo>
                <a:cubicBezTo>
                  <a:pt x="8914" y="6729"/>
                  <a:pt x="9614" y="6449"/>
                  <a:pt x="10177" y="5908"/>
                </a:cubicBezTo>
                <a:lnTo>
                  <a:pt x="11342" y="4742"/>
                </a:lnTo>
                <a:cubicBezTo>
                  <a:pt x="12445" y="3639"/>
                  <a:pt x="12445" y="1907"/>
                  <a:pt x="11342" y="804"/>
                </a:cubicBezTo>
                <a:cubicBezTo>
                  <a:pt x="10791" y="268"/>
                  <a:pt x="10082" y="0"/>
                  <a:pt x="9373" y="0"/>
                </a:cubicBezTo>
                <a:close/>
              </a:path>
            </a:pathLst>
          </a:custGeom>
          <a:solidFill>
            <a:srgbClr val="877C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Google Shape;165;g1ca24322c5a_6_827">
            <a:extLst>
              <a:ext uri="{FF2B5EF4-FFF2-40B4-BE49-F238E27FC236}">
                <a16:creationId xmlns:a16="http://schemas.microsoft.com/office/drawing/2014/main" id="{54B9F519-A09C-0DF7-3978-704B40646B7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59636" y="446810"/>
            <a:ext cx="2207004" cy="1063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C1D0AFD6-4A5F-4513-B9BD-D465B4CCF6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5000">
                <a:schemeClr val="bg1">
                  <a:lumMod val="95000"/>
                </a:schemeClr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61" tIns="51929" rIns="103861" bIns="51929" rtlCol="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674191"/>
            <a:ext cx="12192000" cy="755716"/>
          </a:xfrm>
          <a:noFill/>
          <a:ln>
            <a:noFill/>
          </a:ln>
        </p:spPr>
        <p:txBody>
          <a:bodyPr vert="horz" wrap="square" lIns="0" tIns="38943" rIns="77887" bIns="38943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GB" sz="4000" b="0" dirty="0">
                <a:solidFill>
                  <a:srgbClr val="2B354F"/>
                </a:solidFill>
                <a:latin typeface="Montserrat" pitchFamily="50" charset="0"/>
              </a:rPr>
              <a:t>Effective facilitation</a:t>
            </a:r>
          </a:p>
        </p:txBody>
      </p:sp>
      <p:sp>
        <p:nvSpPr>
          <p:cNvPr id="44" name="Oval 43"/>
          <p:cNvSpPr/>
          <p:nvPr/>
        </p:nvSpPr>
        <p:spPr>
          <a:xfrm>
            <a:off x="958473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dirty="0">
                <a:solidFill>
                  <a:prstClr val="white"/>
                </a:solidFill>
                <a:latin typeface="Montserrat" pitchFamily="50" charset="0"/>
              </a:rPr>
              <a:t>Warmth</a:t>
            </a:r>
            <a:endParaRPr kumimoji="0" lang="en-GB" sz="21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50" charset="0"/>
              <a:ea typeface="+mn-ea"/>
              <a:cs typeface="+mn-cs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3628173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dirty="0">
                <a:solidFill>
                  <a:prstClr val="white"/>
                </a:solidFill>
                <a:latin typeface="Montserrat" pitchFamily="50" charset="0"/>
              </a:rPr>
              <a:t>Assertive</a:t>
            </a:r>
            <a:endParaRPr kumimoji="0" lang="en-GB" sz="21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50" charset="0"/>
              <a:ea typeface="+mn-ea"/>
              <a:cs typeface="+mn-cs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6297873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noProof="0" dirty="0">
                <a:solidFill>
                  <a:prstClr val="white"/>
                </a:solidFill>
                <a:latin typeface="Montserrat" pitchFamily="50" charset="0"/>
              </a:rPr>
              <a:t>Clarity</a:t>
            </a:r>
            <a:endParaRPr kumimoji="0" lang="en-GB" sz="21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50" charset="0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8967574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dirty="0">
                <a:solidFill>
                  <a:prstClr val="white"/>
                </a:solidFill>
                <a:latin typeface="Montserrat" pitchFamily="50" charset="0"/>
              </a:rPr>
              <a:t>Sign posting </a:t>
            </a:r>
            <a:endParaRPr kumimoji="0" lang="en-GB" sz="21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50" charset="0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E8EB7BC-802B-428D-BE77-D7056FD32536}"/>
              </a:ext>
            </a:extLst>
          </p:cNvPr>
          <p:cNvSpPr/>
          <p:nvPr/>
        </p:nvSpPr>
        <p:spPr>
          <a:xfrm>
            <a:off x="101263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A8AA67F-8724-4258-9277-6AA9A0B45008}"/>
              </a:ext>
            </a:extLst>
          </p:cNvPr>
          <p:cNvSpPr/>
          <p:nvPr/>
        </p:nvSpPr>
        <p:spPr>
          <a:xfrm>
            <a:off x="371773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0DF9EE-B5AE-4789-A672-0C24F76FADEF}"/>
              </a:ext>
            </a:extLst>
          </p:cNvPr>
          <p:cNvSpPr/>
          <p:nvPr/>
        </p:nvSpPr>
        <p:spPr>
          <a:xfrm>
            <a:off x="6494275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BF11A02-AF8E-4FA5-B4B6-9F3E9EFC9BF1}"/>
              </a:ext>
            </a:extLst>
          </p:cNvPr>
          <p:cNvSpPr/>
          <p:nvPr/>
        </p:nvSpPr>
        <p:spPr>
          <a:xfrm>
            <a:off x="910888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4</a:t>
            </a:r>
          </a:p>
        </p:txBody>
      </p:sp>
      <p:pic>
        <p:nvPicPr>
          <p:cNvPr id="3" name="Google Shape;165;g1ca24322c5a_6_827">
            <a:extLst>
              <a:ext uri="{FF2B5EF4-FFF2-40B4-BE49-F238E27FC236}">
                <a16:creationId xmlns:a16="http://schemas.microsoft.com/office/drawing/2014/main" id="{BD6E0085-DC03-CEF1-A79C-F2D23B36E84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59636" y="419100"/>
            <a:ext cx="2207004" cy="1063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078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 animBg="1"/>
      <p:bldP spid="45" grpId="0" animBg="1"/>
      <p:bldP spid="46" grpId="0" animBg="1"/>
      <p:bldP spid="47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5;p15">
            <a:extLst>
              <a:ext uri="{FF2B5EF4-FFF2-40B4-BE49-F238E27FC236}">
                <a16:creationId xmlns:a16="http://schemas.microsoft.com/office/drawing/2014/main" id="{902C2564-04F2-E34B-9DF3-8DF76AD731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77C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79053CAE-96DE-6042-BCAF-EBD21F248D25}"/>
              </a:ext>
            </a:extLst>
          </p:cNvPr>
          <p:cNvSpPr/>
          <p:nvPr/>
        </p:nvSpPr>
        <p:spPr>
          <a:xfrm>
            <a:off x="514350" y="0"/>
            <a:ext cx="11677650" cy="6858000"/>
          </a:xfrm>
          <a:custGeom>
            <a:avLst/>
            <a:gdLst>
              <a:gd name="connsiteX0" fmla="*/ 491800 w 11677650"/>
              <a:gd name="connsiteY0" fmla="*/ 0 h 6858000"/>
              <a:gd name="connsiteX1" fmla="*/ 11677650 w 11677650"/>
              <a:gd name="connsiteY1" fmla="*/ 0 h 6858000"/>
              <a:gd name="connsiteX2" fmla="*/ 11677650 w 11677650"/>
              <a:gd name="connsiteY2" fmla="*/ 6858000 h 6858000"/>
              <a:gd name="connsiteX3" fmla="*/ 491800 w 11677650"/>
              <a:gd name="connsiteY3" fmla="*/ 6858000 h 6858000"/>
              <a:gd name="connsiteX4" fmla="*/ 476825 w 11677650"/>
              <a:gd name="connsiteY4" fmla="*/ 6810466 h 6858000"/>
              <a:gd name="connsiteX5" fmla="*/ 0 w 11677650"/>
              <a:gd name="connsiteY5" fmla="*/ 3429000 h 6858000"/>
              <a:gd name="connsiteX6" fmla="*/ 476825 w 11677650"/>
              <a:gd name="connsiteY6" fmla="*/ 4753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77650" h="6858000">
                <a:moveTo>
                  <a:pt x="491800" y="0"/>
                </a:moveTo>
                <a:lnTo>
                  <a:pt x="11677650" y="0"/>
                </a:lnTo>
                <a:lnTo>
                  <a:pt x="11677650" y="6858000"/>
                </a:lnTo>
                <a:lnTo>
                  <a:pt x="491800" y="6858000"/>
                </a:lnTo>
                <a:lnTo>
                  <a:pt x="476825" y="6810466"/>
                </a:lnTo>
                <a:cubicBezTo>
                  <a:pt x="168350" y="5756071"/>
                  <a:pt x="0" y="4617141"/>
                  <a:pt x="0" y="3429000"/>
                </a:cubicBezTo>
                <a:cubicBezTo>
                  <a:pt x="0" y="2240860"/>
                  <a:pt x="168350" y="1101930"/>
                  <a:pt x="476825" y="4753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94B07F-48FA-6C4E-84D0-2F7F67B71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687" y="0"/>
            <a:ext cx="9601200" cy="1528762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rgbClr val="877CEE"/>
                </a:solidFill>
                <a:latin typeface="DM Sans" pitchFamily="2" charset="77"/>
              </a:rPr>
            </a:br>
            <a:r>
              <a:rPr lang="en-US" dirty="0">
                <a:solidFill>
                  <a:srgbClr val="877CEE"/>
                </a:solidFill>
                <a:latin typeface="DM Sans" pitchFamily="2" charset="77"/>
              </a:rPr>
              <a:t>REMOTE/LIVE</a:t>
            </a:r>
            <a:br>
              <a:rPr lang="en-US" dirty="0">
                <a:solidFill>
                  <a:srgbClr val="877CEE"/>
                </a:solidFill>
                <a:latin typeface="DM Sans" pitchFamily="2" charset="77"/>
              </a:rPr>
            </a:br>
            <a:endParaRPr lang="en-US" dirty="0">
              <a:solidFill>
                <a:srgbClr val="877CEE"/>
              </a:solidFill>
              <a:latin typeface="DM Sans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4DFEC-EB10-B542-A2E9-337A67C54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5383" y="1898122"/>
            <a:ext cx="7552267" cy="4138612"/>
          </a:xfrm>
        </p:spPr>
        <p:txBody>
          <a:bodyPr>
            <a:noAutofit/>
          </a:bodyPr>
          <a:lstStyle/>
          <a:p>
            <a:pPr>
              <a:buClr>
                <a:srgbClr val="877CEE"/>
              </a:buClr>
            </a:pPr>
            <a:r>
              <a:rPr lang="en-US" sz="2800" dirty="0">
                <a:solidFill>
                  <a:srgbClr val="193F61"/>
                </a:solidFill>
                <a:latin typeface="DM Sans" pitchFamily="2" charset="77"/>
              </a:rPr>
              <a:t>Practically difficult – I can’t see, I can’t hear, I don’t have access to the documents.</a:t>
            </a:r>
          </a:p>
          <a:p>
            <a:pPr marL="0" indent="0">
              <a:buClr>
                <a:srgbClr val="877CEE"/>
              </a:buClr>
              <a:buNone/>
            </a:pPr>
            <a:endParaRPr lang="en-US" sz="2800" dirty="0">
              <a:solidFill>
                <a:srgbClr val="193F61"/>
              </a:solidFill>
              <a:latin typeface="DM Sans" pitchFamily="2" charset="77"/>
            </a:endParaRPr>
          </a:p>
          <a:p>
            <a:pPr>
              <a:buClr>
                <a:srgbClr val="877CEE"/>
              </a:buClr>
            </a:pPr>
            <a:r>
              <a:rPr lang="en-US" sz="2800" dirty="0">
                <a:solidFill>
                  <a:srgbClr val="193F61"/>
                </a:solidFill>
                <a:latin typeface="DM Sans" pitchFamily="2" charset="77"/>
              </a:rPr>
              <a:t>Psychologically  difficult – not feeling included, unequal participation erodes trust in the process, the person and  also what’s being  discussed.</a:t>
            </a:r>
          </a:p>
        </p:txBody>
      </p:sp>
      <p:pic>
        <p:nvPicPr>
          <p:cNvPr id="7" name="Graphic 6" descr="Cloud Computing outline">
            <a:extLst>
              <a:ext uri="{FF2B5EF4-FFF2-40B4-BE49-F238E27FC236}">
                <a16:creationId xmlns:a16="http://schemas.microsoft.com/office/drawing/2014/main" id="{EE6007FE-A17E-424F-A07E-7940E553D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674" y="1698096"/>
            <a:ext cx="1748366" cy="1748366"/>
          </a:xfrm>
          <a:prstGeom prst="rect">
            <a:avLst/>
          </a:prstGeom>
        </p:spPr>
      </p:pic>
      <p:pic>
        <p:nvPicPr>
          <p:cNvPr id="9" name="Graphic 8" descr="Left Brain outline">
            <a:extLst>
              <a:ext uri="{FF2B5EF4-FFF2-40B4-BE49-F238E27FC236}">
                <a16:creationId xmlns:a16="http://schemas.microsoft.com/office/drawing/2014/main" id="{22227B94-4153-8943-8D91-5A57D8AB67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78674" y="3810265"/>
            <a:ext cx="1748366" cy="1748366"/>
          </a:xfrm>
          <a:prstGeom prst="rect">
            <a:avLst/>
          </a:prstGeom>
        </p:spPr>
      </p:pic>
      <p:pic>
        <p:nvPicPr>
          <p:cNvPr id="6" name="Google Shape;165;g1ca24322c5a_6_827">
            <a:extLst>
              <a:ext uri="{FF2B5EF4-FFF2-40B4-BE49-F238E27FC236}">
                <a16:creationId xmlns:a16="http://schemas.microsoft.com/office/drawing/2014/main" id="{F3531768-E180-C79A-E768-E894E9AD840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59636" y="432955"/>
            <a:ext cx="2207004" cy="1063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467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5;p15">
            <a:extLst>
              <a:ext uri="{FF2B5EF4-FFF2-40B4-BE49-F238E27FC236}">
                <a16:creationId xmlns:a16="http://schemas.microsoft.com/office/drawing/2014/main" id="{3F842E5B-8908-4C41-96E6-33479EDA7E2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77C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15B63D8C-A995-EA4B-8CDB-5E90B0CF1BEE}"/>
              </a:ext>
            </a:extLst>
          </p:cNvPr>
          <p:cNvSpPr/>
          <p:nvPr/>
        </p:nvSpPr>
        <p:spPr>
          <a:xfrm>
            <a:off x="514350" y="0"/>
            <a:ext cx="11677650" cy="6858000"/>
          </a:xfrm>
          <a:custGeom>
            <a:avLst/>
            <a:gdLst>
              <a:gd name="connsiteX0" fmla="*/ 491800 w 11677650"/>
              <a:gd name="connsiteY0" fmla="*/ 0 h 6858000"/>
              <a:gd name="connsiteX1" fmla="*/ 11677650 w 11677650"/>
              <a:gd name="connsiteY1" fmla="*/ 0 h 6858000"/>
              <a:gd name="connsiteX2" fmla="*/ 11677650 w 11677650"/>
              <a:gd name="connsiteY2" fmla="*/ 6858000 h 6858000"/>
              <a:gd name="connsiteX3" fmla="*/ 491800 w 11677650"/>
              <a:gd name="connsiteY3" fmla="*/ 6858000 h 6858000"/>
              <a:gd name="connsiteX4" fmla="*/ 476825 w 11677650"/>
              <a:gd name="connsiteY4" fmla="*/ 6810466 h 6858000"/>
              <a:gd name="connsiteX5" fmla="*/ 0 w 11677650"/>
              <a:gd name="connsiteY5" fmla="*/ 3429000 h 6858000"/>
              <a:gd name="connsiteX6" fmla="*/ 476825 w 11677650"/>
              <a:gd name="connsiteY6" fmla="*/ 4753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77650" h="6858000">
                <a:moveTo>
                  <a:pt x="491800" y="0"/>
                </a:moveTo>
                <a:lnTo>
                  <a:pt x="11677650" y="0"/>
                </a:lnTo>
                <a:lnTo>
                  <a:pt x="11677650" y="6858000"/>
                </a:lnTo>
                <a:lnTo>
                  <a:pt x="491800" y="6858000"/>
                </a:lnTo>
                <a:lnTo>
                  <a:pt x="476825" y="6810466"/>
                </a:lnTo>
                <a:cubicBezTo>
                  <a:pt x="168350" y="5756071"/>
                  <a:pt x="0" y="4617141"/>
                  <a:pt x="0" y="3429000"/>
                </a:cubicBezTo>
                <a:cubicBezTo>
                  <a:pt x="0" y="2240860"/>
                  <a:pt x="168350" y="1101930"/>
                  <a:pt x="476825" y="4753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F8A333-8B75-6B48-98AD-46835E910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877CEE"/>
                </a:solidFill>
                <a:latin typeface="DM Sans" pitchFamily="2" charset="77"/>
              </a:rPr>
              <a:t>What can you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D1725-C0FE-B14F-843F-188F4C128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0028" y="1761059"/>
            <a:ext cx="7427383" cy="4124325"/>
          </a:xfrm>
        </p:spPr>
        <p:txBody>
          <a:bodyPr>
            <a:noAutofit/>
          </a:bodyPr>
          <a:lstStyle/>
          <a:p>
            <a:pPr>
              <a:buClr>
                <a:srgbClr val="877CEE"/>
              </a:buClr>
            </a:pPr>
            <a:r>
              <a:rPr lang="en-US" sz="2400" dirty="0">
                <a:solidFill>
                  <a:srgbClr val="193F61"/>
                </a:solidFill>
                <a:latin typeface="DM Sans" pitchFamily="2" charset="77"/>
              </a:rPr>
              <a:t>Plan for the challenge. Be prepared knowing what the challenges are.</a:t>
            </a:r>
            <a:br>
              <a:rPr lang="en-US" sz="2400" dirty="0">
                <a:solidFill>
                  <a:srgbClr val="193F61"/>
                </a:solidFill>
                <a:latin typeface="DM Sans" pitchFamily="2" charset="77"/>
              </a:rPr>
            </a:br>
            <a:endParaRPr lang="en-US" sz="2400" dirty="0">
              <a:solidFill>
                <a:srgbClr val="193F61"/>
              </a:solidFill>
              <a:latin typeface="DM Sans" pitchFamily="2" charset="77"/>
            </a:endParaRPr>
          </a:p>
          <a:p>
            <a:pPr>
              <a:buClr>
                <a:srgbClr val="877CEE"/>
              </a:buClr>
            </a:pPr>
            <a:r>
              <a:rPr lang="en-US" sz="2400" dirty="0">
                <a:solidFill>
                  <a:srgbClr val="193F61"/>
                </a:solidFill>
                <a:latin typeface="DM Sans" pitchFamily="2" charset="77"/>
              </a:rPr>
              <a:t>Tec ready – do you and your team have the equipment at the office to be able to bring the 2 groups together so people can see and hear each other ? =  </a:t>
            </a:r>
            <a:r>
              <a:rPr lang="en-US" sz="2400" b="1" dirty="0">
                <a:solidFill>
                  <a:srgbClr val="193F61"/>
                </a:solidFill>
                <a:latin typeface="DM Sans" pitchFamily="2" charset="77"/>
              </a:rPr>
              <a:t>connected practically</a:t>
            </a:r>
            <a:br>
              <a:rPr lang="en-US" sz="2400" b="1" dirty="0">
                <a:solidFill>
                  <a:srgbClr val="193F61"/>
                </a:solidFill>
                <a:latin typeface="DM Sans" pitchFamily="2" charset="77"/>
              </a:rPr>
            </a:br>
            <a:endParaRPr lang="en-US" sz="2400" b="1" dirty="0">
              <a:solidFill>
                <a:srgbClr val="193F61"/>
              </a:solidFill>
              <a:latin typeface="DM Sans" pitchFamily="2" charset="77"/>
            </a:endParaRPr>
          </a:p>
          <a:p>
            <a:pPr>
              <a:buClr>
                <a:srgbClr val="877CEE"/>
              </a:buClr>
            </a:pPr>
            <a:r>
              <a:rPr lang="en-US" sz="2400" dirty="0">
                <a:solidFill>
                  <a:srgbClr val="193F61"/>
                </a:solidFill>
                <a:latin typeface="DM Sans" pitchFamily="2" charset="77"/>
              </a:rPr>
              <a:t>Engagement ready – does everyone feel part of the action, seen and able to respond ? = </a:t>
            </a:r>
            <a:r>
              <a:rPr lang="en-US" sz="2400" b="1" dirty="0">
                <a:solidFill>
                  <a:srgbClr val="193F61"/>
                </a:solidFill>
                <a:latin typeface="DM Sans" pitchFamily="2" charset="77"/>
              </a:rPr>
              <a:t>connected emotionally</a:t>
            </a:r>
          </a:p>
        </p:txBody>
      </p:sp>
      <p:pic>
        <p:nvPicPr>
          <p:cNvPr id="7" name="Graphic 6" descr="Connections outline">
            <a:extLst>
              <a:ext uri="{FF2B5EF4-FFF2-40B4-BE49-F238E27FC236}">
                <a16:creationId xmlns:a16="http://schemas.microsoft.com/office/drawing/2014/main" id="{C3C8BC72-FB98-5044-988A-4FD58AE06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10328" y="4770965"/>
            <a:ext cx="1259421" cy="1259421"/>
          </a:xfrm>
          <a:prstGeom prst="rect">
            <a:avLst/>
          </a:prstGeom>
        </p:spPr>
      </p:pic>
      <p:pic>
        <p:nvPicPr>
          <p:cNvPr id="11" name="Graphic 10" descr="Internet Of Things outline">
            <a:extLst>
              <a:ext uri="{FF2B5EF4-FFF2-40B4-BE49-F238E27FC236}">
                <a16:creationId xmlns:a16="http://schemas.microsoft.com/office/drawing/2014/main" id="{D2107A80-92B3-FC46-9C76-9EEE742D6E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10328" y="3177115"/>
            <a:ext cx="1259420" cy="1259420"/>
          </a:xfrm>
          <a:prstGeom prst="rect">
            <a:avLst/>
          </a:prstGeom>
        </p:spPr>
      </p:pic>
      <p:pic>
        <p:nvPicPr>
          <p:cNvPr id="13" name="Graphic 12" descr="Puzzle outline">
            <a:extLst>
              <a:ext uri="{FF2B5EF4-FFF2-40B4-BE49-F238E27FC236}">
                <a16:creationId xmlns:a16="http://schemas.microsoft.com/office/drawing/2014/main" id="{ACE0922C-E4E8-2344-9D05-928F9347D9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88645" y="1691215"/>
            <a:ext cx="1102787" cy="1102787"/>
          </a:xfrm>
          <a:prstGeom prst="rect">
            <a:avLst/>
          </a:prstGeom>
        </p:spPr>
      </p:pic>
      <p:pic>
        <p:nvPicPr>
          <p:cNvPr id="6" name="Google Shape;165;g1ca24322c5a_6_827">
            <a:extLst>
              <a:ext uri="{FF2B5EF4-FFF2-40B4-BE49-F238E27FC236}">
                <a16:creationId xmlns:a16="http://schemas.microsoft.com/office/drawing/2014/main" id="{048FE0BC-7DD9-E18A-BDE2-0795E83909D9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559636" y="432955"/>
            <a:ext cx="2207004" cy="1063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042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77C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662A9C55-2ECB-864D-8F2E-39D22C18F5DA}"/>
              </a:ext>
            </a:extLst>
          </p:cNvPr>
          <p:cNvSpPr/>
          <p:nvPr/>
        </p:nvSpPr>
        <p:spPr>
          <a:xfrm>
            <a:off x="514350" y="0"/>
            <a:ext cx="11677650" cy="6858000"/>
          </a:xfrm>
          <a:custGeom>
            <a:avLst/>
            <a:gdLst>
              <a:gd name="connsiteX0" fmla="*/ 491800 w 11677650"/>
              <a:gd name="connsiteY0" fmla="*/ 0 h 6858000"/>
              <a:gd name="connsiteX1" fmla="*/ 11677650 w 11677650"/>
              <a:gd name="connsiteY1" fmla="*/ 0 h 6858000"/>
              <a:gd name="connsiteX2" fmla="*/ 11677650 w 11677650"/>
              <a:gd name="connsiteY2" fmla="*/ 6858000 h 6858000"/>
              <a:gd name="connsiteX3" fmla="*/ 491800 w 11677650"/>
              <a:gd name="connsiteY3" fmla="*/ 6858000 h 6858000"/>
              <a:gd name="connsiteX4" fmla="*/ 476825 w 11677650"/>
              <a:gd name="connsiteY4" fmla="*/ 6810466 h 6858000"/>
              <a:gd name="connsiteX5" fmla="*/ 0 w 11677650"/>
              <a:gd name="connsiteY5" fmla="*/ 3429000 h 6858000"/>
              <a:gd name="connsiteX6" fmla="*/ 476825 w 11677650"/>
              <a:gd name="connsiteY6" fmla="*/ 4753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77650" h="6858000">
                <a:moveTo>
                  <a:pt x="491800" y="0"/>
                </a:moveTo>
                <a:lnTo>
                  <a:pt x="11677650" y="0"/>
                </a:lnTo>
                <a:lnTo>
                  <a:pt x="11677650" y="6858000"/>
                </a:lnTo>
                <a:lnTo>
                  <a:pt x="491800" y="6858000"/>
                </a:lnTo>
                <a:lnTo>
                  <a:pt x="476825" y="6810466"/>
                </a:lnTo>
                <a:cubicBezTo>
                  <a:pt x="168350" y="5756071"/>
                  <a:pt x="0" y="4617141"/>
                  <a:pt x="0" y="3429000"/>
                </a:cubicBezTo>
                <a:cubicBezTo>
                  <a:pt x="0" y="2240860"/>
                  <a:pt x="168350" y="1101930"/>
                  <a:pt x="476825" y="4753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6"/>
          <p:cNvSpPr/>
          <p:nvPr/>
        </p:nvSpPr>
        <p:spPr>
          <a:xfrm>
            <a:off x="3048000" y="-2711142"/>
            <a:ext cx="6096000" cy="1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      +</a:t>
            </a:r>
            <a:endParaRPr/>
          </a:p>
        </p:txBody>
      </p:sp>
      <p:sp>
        <p:nvSpPr>
          <p:cNvPr id="206" name="Google Shape;206;p16"/>
          <p:cNvSpPr txBox="1"/>
          <p:nvPr/>
        </p:nvSpPr>
        <p:spPr>
          <a:xfrm>
            <a:off x="2247275" y="2630413"/>
            <a:ext cx="239640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Dual audience</a:t>
            </a:r>
            <a:endParaRPr sz="1800" dirty="0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7" name="Google Shape;207;p16"/>
          <p:cNvSpPr txBox="1"/>
          <p:nvPr/>
        </p:nvSpPr>
        <p:spPr>
          <a:xfrm>
            <a:off x="2247275" y="2108388"/>
            <a:ext cx="2396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Position</a:t>
            </a:r>
            <a:endParaRPr sz="2400" b="1" dirty="0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8" name="Google Shape;208;p16"/>
          <p:cNvSpPr txBox="1"/>
          <p:nvPr/>
        </p:nvSpPr>
        <p:spPr>
          <a:xfrm>
            <a:off x="2427820" y="1689288"/>
            <a:ext cx="20352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01</a:t>
            </a:r>
            <a:endParaRPr sz="3000" b="1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9" name="Google Shape;209;p16"/>
          <p:cNvSpPr txBox="1"/>
          <p:nvPr/>
        </p:nvSpPr>
        <p:spPr>
          <a:xfrm>
            <a:off x="4897800" y="2108388"/>
            <a:ext cx="2396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ROE</a:t>
            </a:r>
            <a:endParaRPr sz="2400" b="1" dirty="0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0" name="Google Shape;210;p16"/>
          <p:cNvSpPr txBox="1"/>
          <p:nvPr/>
        </p:nvSpPr>
        <p:spPr>
          <a:xfrm>
            <a:off x="4897800" y="2626650"/>
            <a:ext cx="239640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How the meeting will work</a:t>
            </a:r>
            <a:endParaRPr sz="1800" dirty="0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1" name="Google Shape;211;p16"/>
          <p:cNvSpPr txBox="1"/>
          <p:nvPr/>
        </p:nvSpPr>
        <p:spPr>
          <a:xfrm>
            <a:off x="5078345" y="1689288"/>
            <a:ext cx="20352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02</a:t>
            </a:r>
            <a:endParaRPr sz="3000" b="1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2" name="Google Shape;212;p16"/>
          <p:cNvSpPr txBox="1"/>
          <p:nvPr/>
        </p:nvSpPr>
        <p:spPr>
          <a:xfrm>
            <a:off x="7548325" y="2108388"/>
            <a:ext cx="2396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Inclusion</a:t>
            </a:r>
            <a:endParaRPr sz="2400" b="1" dirty="0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3" name="Google Shape;213;p16"/>
          <p:cNvSpPr txBox="1"/>
          <p:nvPr/>
        </p:nvSpPr>
        <p:spPr>
          <a:xfrm>
            <a:off x="7548325" y="2626650"/>
            <a:ext cx="239640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Equal participation </a:t>
            </a:r>
            <a:endParaRPr sz="1800" dirty="0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4" name="Google Shape;214;p16"/>
          <p:cNvSpPr txBox="1"/>
          <p:nvPr/>
        </p:nvSpPr>
        <p:spPr>
          <a:xfrm>
            <a:off x="7728870" y="1689288"/>
            <a:ext cx="20352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03</a:t>
            </a:r>
            <a:endParaRPr sz="3000" b="1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5" name="Google Shape;215;p16"/>
          <p:cNvSpPr txBox="1"/>
          <p:nvPr/>
        </p:nvSpPr>
        <p:spPr>
          <a:xfrm>
            <a:off x="2247288" y="5241588"/>
            <a:ext cx="239640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Who gets what, when?</a:t>
            </a:r>
            <a:endParaRPr sz="1800" dirty="0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6" name="Google Shape;216;p16"/>
          <p:cNvSpPr txBox="1"/>
          <p:nvPr/>
        </p:nvSpPr>
        <p:spPr>
          <a:xfrm>
            <a:off x="2247275" y="4631988"/>
            <a:ext cx="2396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Content share</a:t>
            </a:r>
            <a:endParaRPr sz="2400" b="1" dirty="0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7" name="Google Shape;217;p16"/>
          <p:cNvSpPr txBox="1"/>
          <p:nvPr/>
        </p:nvSpPr>
        <p:spPr>
          <a:xfrm>
            <a:off x="2427820" y="4260888"/>
            <a:ext cx="20352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04</a:t>
            </a:r>
            <a:endParaRPr sz="3000" b="1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8" name="Google Shape;218;p16"/>
          <p:cNvSpPr txBox="1"/>
          <p:nvPr/>
        </p:nvSpPr>
        <p:spPr>
          <a:xfrm>
            <a:off x="4674175" y="4108488"/>
            <a:ext cx="2843700" cy="10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Disruption</a:t>
            </a:r>
            <a:endParaRPr sz="2400" b="1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9" name="Google Shape;219;p16"/>
          <p:cNvSpPr txBox="1"/>
          <p:nvPr/>
        </p:nvSpPr>
        <p:spPr>
          <a:xfrm>
            <a:off x="4897813" y="5241588"/>
            <a:ext cx="239640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Effective facilitation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Pre, post, during</a:t>
            </a:r>
            <a:endParaRPr sz="1800" dirty="0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0" name="Google Shape;220;p16"/>
          <p:cNvSpPr txBox="1"/>
          <p:nvPr/>
        </p:nvSpPr>
        <p:spPr>
          <a:xfrm>
            <a:off x="5078345" y="4260888"/>
            <a:ext cx="20352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05</a:t>
            </a:r>
            <a:endParaRPr sz="3000" b="1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1" name="Google Shape;221;p16"/>
          <p:cNvSpPr txBox="1"/>
          <p:nvPr/>
        </p:nvSpPr>
        <p:spPr>
          <a:xfrm>
            <a:off x="7324675" y="4108488"/>
            <a:ext cx="2843700" cy="10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Chemistry</a:t>
            </a:r>
            <a:endParaRPr sz="2400" b="1" dirty="0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2" name="Google Shape;222;p16"/>
          <p:cNvSpPr txBox="1"/>
          <p:nvPr/>
        </p:nvSpPr>
        <p:spPr>
          <a:xfrm>
            <a:off x="7548338" y="5186113"/>
            <a:ext cx="239640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Conscious interactive moments</a:t>
            </a:r>
            <a:endParaRPr sz="1800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3" name="Google Shape;223;p16"/>
          <p:cNvSpPr txBox="1"/>
          <p:nvPr/>
        </p:nvSpPr>
        <p:spPr>
          <a:xfrm>
            <a:off x="7728845" y="4260888"/>
            <a:ext cx="20352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06</a:t>
            </a:r>
            <a:endParaRPr sz="3000" b="1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4" name="Google Shape;224;p16"/>
          <p:cNvSpPr/>
          <p:nvPr/>
        </p:nvSpPr>
        <p:spPr>
          <a:xfrm>
            <a:off x="8415354" y="1095333"/>
            <a:ext cx="561381" cy="444417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877C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" name="Google Shape;225;p16"/>
          <p:cNvGrpSpPr/>
          <p:nvPr/>
        </p:nvGrpSpPr>
        <p:grpSpPr>
          <a:xfrm>
            <a:off x="3114449" y="977425"/>
            <a:ext cx="662107" cy="680249"/>
            <a:chOff x="-46779100" y="3938500"/>
            <a:chExt cx="299325" cy="298525"/>
          </a:xfrm>
        </p:grpSpPr>
        <p:sp>
          <p:nvSpPr>
            <p:cNvPr id="226" name="Google Shape;226;p16"/>
            <p:cNvSpPr/>
            <p:nvPr/>
          </p:nvSpPr>
          <p:spPr>
            <a:xfrm>
              <a:off x="-46656225" y="4061375"/>
              <a:ext cx="53575" cy="52775"/>
            </a:xfrm>
            <a:custGeom>
              <a:avLst/>
              <a:gdLst/>
              <a:ahLst/>
              <a:cxnLst/>
              <a:rect l="l" t="t" r="r" b="b"/>
              <a:pathLst>
                <a:path w="2143" h="2111" extrusionOk="0">
                  <a:moveTo>
                    <a:pt x="1071" y="0"/>
                  </a:moveTo>
                  <a:cubicBezTo>
                    <a:pt x="473" y="0"/>
                    <a:pt x="0" y="473"/>
                    <a:pt x="0" y="1071"/>
                  </a:cubicBezTo>
                  <a:cubicBezTo>
                    <a:pt x="0" y="1638"/>
                    <a:pt x="473" y="2111"/>
                    <a:pt x="1071" y="2111"/>
                  </a:cubicBezTo>
                  <a:cubicBezTo>
                    <a:pt x="1670" y="2111"/>
                    <a:pt x="2143" y="1638"/>
                    <a:pt x="2143" y="1071"/>
                  </a:cubicBezTo>
                  <a:cubicBezTo>
                    <a:pt x="2079" y="473"/>
                    <a:pt x="1607" y="0"/>
                    <a:pt x="1071" y="0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-46779100" y="3938500"/>
              <a:ext cx="299325" cy="298525"/>
            </a:xfrm>
            <a:custGeom>
              <a:avLst/>
              <a:gdLst/>
              <a:ahLst/>
              <a:cxnLst/>
              <a:rect l="l" t="t" r="r" b="b"/>
              <a:pathLst>
                <a:path w="11973" h="11941" extrusionOk="0">
                  <a:moveTo>
                    <a:pt x="6301" y="1418"/>
                  </a:moveTo>
                  <a:cubicBezTo>
                    <a:pt x="8538" y="1607"/>
                    <a:pt x="10366" y="3371"/>
                    <a:pt x="10523" y="5608"/>
                  </a:cubicBezTo>
                  <a:lnTo>
                    <a:pt x="9798" y="5608"/>
                  </a:lnTo>
                  <a:cubicBezTo>
                    <a:pt x="9641" y="3781"/>
                    <a:pt x="8160" y="2300"/>
                    <a:pt x="6301" y="2111"/>
                  </a:cubicBezTo>
                  <a:lnTo>
                    <a:pt x="6301" y="1418"/>
                  </a:lnTo>
                  <a:close/>
                  <a:moveTo>
                    <a:pt x="5640" y="1450"/>
                  </a:moveTo>
                  <a:lnTo>
                    <a:pt x="5640" y="2143"/>
                  </a:lnTo>
                  <a:cubicBezTo>
                    <a:pt x="3781" y="2300"/>
                    <a:pt x="2332" y="3812"/>
                    <a:pt x="2111" y="5671"/>
                  </a:cubicBezTo>
                  <a:lnTo>
                    <a:pt x="1418" y="5671"/>
                  </a:lnTo>
                  <a:cubicBezTo>
                    <a:pt x="1576" y="3371"/>
                    <a:pt x="3371" y="1607"/>
                    <a:pt x="5640" y="1450"/>
                  </a:cubicBezTo>
                  <a:close/>
                  <a:moveTo>
                    <a:pt x="6333" y="2899"/>
                  </a:moveTo>
                  <a:cubicBezTo>
                    <a:pt x="7782" y="3056"/>
                    <a:pt x="8948" y="4190"/>
                    <a:pt x="9105" y="5671"/>
                  </a:cubicBezTo>
                  <a:lnTo>
                    <a:pt x="8790" y="5671"/>
                  </a:lnTo>
                  <a:cubicBezTo>
                    <a:pt x="8570" y="5671"/>
                    <a:pt x="8412" y="5829"/>
                    <a:pt x="8412" y="6018"/>
                  </a:cubicBezTo>
                  <a:cubicBezTo>
                    <a:pt x="8412" y="6175"/>
                    <a:pt x="8570" y="6333"/>
                    <a:pt x="8790" y="6333"/>
                  </a:cubicBezTo>
                  <a:lnTo>
                    <a:pt x="9105" y="6333"/>
                  </a:lnTo>
                  <a:cubicBezTo>
                    <a:pt x="8948" y="7782"/>
                    <a:pt x="7782" y="8916"/>
                    <a:pt x="6333" y="9137"/>
                  </a:cubicBezTo>
                  <a:lnTo>
                    <a:pt x="6333" y="8822"/>
                  </a:lnTo>
                  <a:cubicBezTo>
                    <a:pt x="6333" y="8601"/>
                    <a:pt x="6175" y="8444"/>
                    <a:pt x="5986" y="8444"/>
                  </a:cubicBezTo>
                  <a:cubicBezTo>
                    <a:pt x="5797" y="8444"/>
                    <a:pt x="5640" y="8601"/>
                    <a:pt x="5640" y="8822"/>
                  </a:cubicBezTo>
                  <a:lnTo>
                    <a:pt x="5640" y="9137"/>
                  </a:lnTo>
                  <a:cubicBezTo>
                    <a:pt x="4191" y="8979"/>
                    <a:pt x="3025" y="7814"/>
                    <a:pt x="2867" y="6364"/>
                  </a:cubicBezTo>
                  <a:lnTo>
                    <a:pt x="3182" y="6364"/>
                  </a:lnTo>
                  <a:cubicBezTo>
                    <a:pt x="3403" y="6364"/>
                    <a:pt x="3560" y="6207"/>
                    <a:pt x="3560" y="6018"/>
                  </a:cubicBezTo>
                  <a:cubicBezTo>
                    <a:pt x="3560" y="5829"/>
                    <a:pt x="3403" y="5671"/>
                    <a:pt x="3182" y="5671"/>
                  </a:cubicBezTo>
                  <a:lnTo>
                    <a:pt x="2867" y="5671"/>
                  </a:lnTo>
                  <a:cubicBezTo>
                    <a:pt x="3025" y="4190"/>
                    <a:pt x="4191" y="3056"/>
                    <a:pt x="5640" y="2899"/>
                  </a:cubicBezTo>
                  <a:lnTo>
                    <a:pt x="5640" y="3214"/>
                  </a:lnTo>
                  <a:cubicBezTo>
                    <a:pt x="5640" y="3403"/>
                    <a:pt x="5797" y="3560"/>
                    <a:pt x="5986" y="3560"/>
                  </a:cubicBezTo>
                  <a:cubicBezTo>
                    <a:pt x="6175" y="3560"/>
                    <a:pt x="6333" y="3403"/>
                    <a:pt x="6333" y="3214"/>
                  </a:cubicBezTo>
                  <a:lnTo>
                    <a:pt x="6333" y="2899"/>
                  </a:lnTo>
                  <a:close/>
                  <a:moveTo>
                    <a:pt x="2111" y="6333"/>
                  </a:moveTo>
                  <a:cubicBezTo>
                    <a:pt x="2269" y="8192"/>
                    <a:pt x="3781" y="9641"/>
                    <a:pt x="5640" y="9830"/>
                  </a:cubicBezTo>
                  <a:lnTo>
                    <a:pt x="5640" y="10554"/>
                  </a:lnTo>
                  <a:cubicBezTo>
                    <a:pt x="3371" y="10334"/>
                    <a:pt x="1576" y="8570"/>
                    <a:pt x="1418" y="6333"/>
                  </a:cubicBezTo>
                  <a:close/>
                  <a:moveTo>
                    <a:pt x="10523" y="6333"/>
                  </a:moveTo>
                  <a:cubicBezTo>
                    <a:pt x="10366" y="8570"/>
                    <a:pt x="8538" y="10334"/>
                    <a:pt x="6301" y="10554"/>
                  </a:cubicBezTo>
                  <a:lnTo>
                    <a:pt x="6301" y="9830"/>
                  </a:lnTo>
                  <a:cubicBezTo>
                    <a:pt x="8160" y="9672"/>
                    <a:pt x="9609" y="8192"/>
                    <a:pt x="9798" y="6333"/>
                  </a:cubicBezTo>
                  <a:close/>
                  <a:moveTo>
                    <a:pt x="5986" y="0"/>
                  </a:moveTo>
                  <a:cubicBezTo>
                    <a:pt x="5797" y="0"/>
                    <a:pt x="5640" y="158"/>
                    <a:pt x="5640" y="347"/>
                  </a:cubicBezTo>
                  <a:lnTo>
                    <a:pt x="5640" y="725"/>
                  </a:lnTo>
                  <a:cubicBezTo>
                    <a:pt x="2993" y="882"/>
                    <a:pt x="914" y="3025"/>
                    <a:pt x="757" y="5608"/>
                  </a:cubicBezTo>
                  <a:lnTo>
                    <a:pt x="347" y="5608"/>
                  </a:lnTo>
                  <a:cubicBezTo>
                    <a:pt x="158" y="5608"/>
                    <a:pt x="0" y="5766"/>
                    <a:pt x="0" y="5986"/>
                  </a:cubicBezTo>
                  <a:cubicBezTo>
                    <a:pt x="0" y="6175"/>
                    <a:pt x="158" y="6333"/>
                    <a:pt x="347" y="6333"/>
                  </a:cubicBezTo>
                  <a:lnTo>
                    <a:pt x="757" y="6333"/>
                  </a:lnTo>
                  <a:cubicBezTo>
                    <a:pt x="914" y="8979"/>
                    <a:pt x="3025" y="11059"/>
                    <a:pt x="5640" y="11216"/>
                  </a:cubicBezTo>
                  <a:lnTo>
                    <a:pt x="5640" y="11594"/>
                  </a:lnTo>
                  <a:cubicBezTo>
                    <a:pt x="5640" y="11783"/>
                    <a:pt x="5797" y="11941"/>
                    <a:pt x="5986" y="11941"/>
                  </a:cubicBezTo>
                  <a:cubicBezTo>
                    <a:pt x="6175" y="11941"/>
                    <a:pt x="6333" y="11783"/>
                    <a:pt x="6333" y="11594"/>
                  </a:cubicBezTo>
                  <a:lnTo>
                    <a:pt x="6333" y="11216"/>
                  </a:lnTo>
                  <a:cubicBezTo>
                    <a:pt x="8979" y="11059"/>
                    <a:pt x="11059" y="8916"/>
                    <a:pt x="11216" y="6333"/>
                  </a:cubicBezTo>
                  <a:lnTo>
                    <a:pt x="11626" y="6333"/>
                  </a:lnTo>
                  <a:cubicBezTo>
                    <a:pt x="11815" y="6333"/>
                    <a:pt x="11972" y="6175"/>
                    <a:pt x="11972" y="5986"/>
                  </a:cubicBezTo>
                  <a:cubicBezTo>
                    <a:pt x="11972" y="5766"/>
                    <a:pt x="11815" y="5608"/>
                    <a:pt x="11626" y="5608"/>
                  </a:cubicBezTo>
                  <a:lnTo>
                    <a:pt x="11216" y="5608"/>
                  </a:lnTo>
                  <a:cubicBezTo>
                    <a:pt x="11059" y="2993"/>
                    <a:pt x="8948" y="882"/>
                    <a:pt x="6333" y="725"/>
                  </a:cubicBezTo>
                  <a:lnTo>
                    <a:pt x="6333" y="347"/>
                  </a:lnTo>
                  <a:cubicBezTo>
                    <a:pt x="6333" y="158"/>
                    <a:pt x="6175" y="0"/>
                    <a:pt x="5986" y="0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" name="Google Shape;228;p16"/>
          <p:cNvGrpSpPr/>
          <p:nvPr/>
        </p:nvGrpSpPr>
        <p:grpSpPr>
          <a:xfrm>
            <a:off x="5857298" y="1042855"/>
            <a:ext cx="477320" cy="549375"/>
            <a:chOff x="4645650" y="3962900"/>
            <a:chExt cx="259950" cy="296175"/>
          </a:xfrm>
        </p:grpSpPr>
        <p:sp>
          <p:nvSpPr>
            <p:cNvPr id="229" name="Google Shape;229;p16"/>
            <p:cNvSpPr/>
            <p:nvPr/>
          </p:nvSpPr>
          <p:spPr>
            <a:xfrm>
              <a:off x="4853600" y="4155100"/>
              <a:ext cx="52000" cy="103975"/>
            </a:xfrm>
            <a:custGeom>
              <a:avLst/>
              <a:gdLst/>
              <a:ahLst/>
              <a:cxnLst/>
              <a:rect l="l" t="t" r="r" b="b"/>
              <a:pathLst>
                <a:path w="2080" h="4159" extrusionOk="0">
                  <a:moveTo>
                    <a:pt x="0" y="0"/>
                  </a:moveTo>
                  <a:lnTo>
                    <a:pt x="0" y="4159"/>
                  </a:lnTo>
                  <a:lnTo>
                    <a:pt x="1733" y="4159"/>
                  </a:lnTo>
                  <a:cubicBezTo>
                    <a:pt x="1922" y="4159"/>
                    <a:pt x="2079" y="4001"/>
                    <a:pt x="2079" y="3812"/>
                  </a:cubicBezTo>
                  <a:lnTo>
                    <a:pt x="2079" y="1733"/>
                  </a:lnTo>
                  <a:cubicBezTo>
                    <a:pt x="2079" y="788"/>
                    <a:pt x="1292" y="0"/>
                    <a:pt x="347" y="0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6"/>
            <p:cNvSpPr/>
            <p:nvPr/>
          </p:nvSpPr>
          <p:spPr>
            <a:xfrm>
              <a:off x="4714975" y="4155100"/>
              <a:ext cx="121300" cy="50625"/>
            </a:xfrm>
            <a:custGeom>
              <a:avLst/>
              <a:gdLst/>
              <a:ahLst/>
              <a:cxnLst/>
              <a:rect l="l" t="t" r="r" b="b"/>
              <a:pathLst>
                <a:path w="4852" h="2025" extrusionOk="0">
                  <a:moveTo>
                    <a:pt x="0" y="0"/>
                  </a:moveTo>
                  <a:lnTo>
                    <a:pt x="0" y="1481"/>
                  </a:lnTo>
                  <a:cubicBezTo>
                    <a:pt x="772" y="1843"/>
                    <a:pt x="1599" y="2024"/>
                    <a:pt x="2426" y="2024"/>
                  </a:cubicBezTo>
                  <a:cubicBezTo>
                    <a:pt x="3253" y="2024"/>
                    <a:pt x="4080" y="1843"/>
                    <a:pt x="4852" y="1481"/>
                  </a:cubicBezTo>
                  <a:lnTo>
                    <a:pt x="4852" y="0"/>
                  </a:lnTo>
                  <a:lnTo>
                    <a:pt x="4789" y="0"/>
                  </a:lnTo>
                  <a:cubicBezTo>
                    <a:pt x="4348" y="410"/>
                    <a:pt x="3781" y="693"/>
                    <a:pt x="3119" y="693"/>
                  </a:cubicBezTo>
                  <a:lnTo>
                    <a:pt x="1733" y="693"/>
                  </a:lnTo>
                  <a:cubicBezTo>
                    <a:pt x="1071" y="693"/>
                    <a:pt x="473" y="410"/>
                    <a:pt x="32" y="0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6"/>
            <p:cNvSpPr/>
            <p:nvPr/>
          </p:nvSpPr>
          <p:spPr>
            <a:xfrm>
              <a:off x="4714975" y="4211025"/>
              <a:ext cx="121300" cy="48050"/>
            </a:xfrm>
            <a:custGeom>
              <a:avLst/>
              <a:gdLst/>
              <a:ahLst/>
              <a:cxnLst/>
              <a:rect l="l" t="t" r="r" b="b"/>
              <a:pathLst>
                <a:path w="4852" h="1922" extrusionOk="0">
                  <a:moveTo>
                    <a:pt x="0" y="0"/>
                  </a:moveTo>
                  <a:lnTo>
                    <a:pt x="0" y="1922"/>
                  </a:lnTo>
                  <a:lnTo>
                    <a:pt x="4852" y="1922"/>
                  </a:lnTo>
                  <a:lnTo>
                    <a:pt x="4852" y="0"/>
                  </a:lnTo>
                  <a:cubicBezTo>
                    <a:pt x="4080" y="315"/>
                    <a:pt x="3253" y="473"/>
                    <a:pt x="2426" y="473"/>
                  </a:cubicBezTo>
                  <a:cubicBezTo>
                    <a:pt x="1599" y="473"/>
                    <a:pt x="772" y="315"/>
                    <a:pt x="0" y="0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6"/>
            <p:cNvSpPr/>
            <p:nvPr/>
          </p:nvSpPr>
          <p:spPr>
            <a:xfrm>
              <a:off x="4645650" y="4154300"/>
              <a:ext cx="52025" cy="104775"/>
            </a:xfrm>
            <a:custGeom>
              <a:avLst/>
              <a:gdLst/>
              <a:ahLst/>
              <a:cxnLst/>
              <a:rect l="l" t="t" r="r" b="b"/>
              <a:pathLst>
                <a:path w="2081" h="4191" extrusionOk="0">
                  <a:moveTo>
                    <a:pt x="1734" y="1"/>
                  </a:moveTo>
                  <a:cubicBezTo>
                    <a:pt x="757" y="32"/>
                    <a:pt x="1" y="757"/>
                    <a:pt x="1" y="1765"/>
                  </a:cubicBezTo>
                  <a:lnTo>
                    <a:pt x="1" y="3844"/>
                  </a:lnTo>
                  <a:cubicBezTo>
                    <a:pt x="1" y="4033"/>
                    <a:pt x="158" y="4191"/>
                    <a:pt x="379" y="4191"/>
                  </a:cubicBezTo>
                  <a:lnTo>
                    <a:pt x="2080" y="4191"/>
                  </a:lnTo>
                  <a:lnTo>
                    <a:pt x="2080" y="1"/>
                  </a:ln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6"/>
            <p:cNvSpPr/>
            <p:nvPr/>
          </p:nvSpPr>
          <p:spPr>
            <a:xfrm>
              <a:off x="4722850" y="4049550"/>
              <a:ext cx="103975" cy="105575"/>
            </a:xfrm>
            <a:custGeom>
              <a:avLst/>
              <a:gdLst/>
              <a:ahLst/>
              <a:cxnLst/>
              <a:rect l="l" t="t" r="r" b="b"/>
              <a:pathLst>
                <a:path w="4159" h="4223" extrusionOk="0">
                  <a:moveTo>
                    <a:pt x="2080" y="1"/>
                  </a:moveTo>
                  <a:cubicBezTo>
                    <a:pt x="1765" y="442"/>
                    <a:pt x="1260" y="694"/>
                    <a:pt x="693" y="694"/>
                  </a:cubicBezTo>
                  <a:lnTo>
                    <a:pt x="0" y="694"/>
                  </a:lnTo>
                  <a:lnTo>
                    <a:pt x="0" y="3498"/>
                  </a:lnTo>
                  <a:cubicBezTo>
                    <a:pt x="347" y="3939"/>
                    <a:pt x="851" y="4222"/>
                    <a:pt x="1418" y="4222"/>
                  </a:cubicBezTo>
                  <a:lnTo>
                    <a:pt x="2804" y="4222"/>
                  </a:lnTo>
                  <a:cubicBezTo>
                    <a:pt x="3340" y="4222"/>
                    <a:pt x="3844" y="3939"/>
                    <a:pt x="4159" y="3498"/>
                  </a:cubicBezTo>
                  <a:lnTo>
                    <a:pt x="4159" y="694"/>
                  </a:lnTo>
                  <a:lnTo>
                    <a:pt x="3466" y="694"/>
                  </a:lnTo>
                  <a:cubicBezTo>
                    <a:pt x="2899" y="694"/>
                    <a:pt x="2395" y="442"/>
                    <a:pt x="2080" y="1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4678725" y="3962900"/>
              <a:ext cx="190650" cy="174100"/>
            </a:xfrm>
            <a:custGeom>
              <a:avLst/>
              <a:gdLst/>
              <a:ahLst/>
              <a:cxnLst/>
              <a:rect l="l" t="t" r="r" b="b"/>
              <a:pathLst>
                <a:path w="7626" h="6964" extrusionOk="0">
                  <a:moveTo>
                    <a:pt x="3813" y="1"/>
                  </a:moveTo>
                  <a:cubicBezTo>
                    <a:pt x="1734" y="1"/>
                    <a:pt x="1" y="1702"/>
                    <a:pt x="1" y="3813"/>
                  </a:cubicBezTo>
                  <a:lnTo>
                    <a:pt x="1" y="5955"/>
                  </a:lnTo>
                  <a:lnTo>
                    <a:pt x="64" y="5955"/>
                  </a:lnTo>
                  <a:cubicBezTo>
                    <a:pt x="64" y="6522"/>
                    <a:pt x="537" y="6964"/>
                    <a:pt x="1104" y="6964"/>
                  </a:cubicBezTo>
                  <a:lnTo>
                    <a:pt x="1104" y="3813"/>
                  </a:lnTo>
                  <a:cubicBezTo>
                    <a:pt x="1104" y="3624"/>
                    <a:pt x="1261" y="3467"/>
                    <a:pt x="1450" y="3467"/>
                  </a:cubicBezTo>
                  <a:lnTo>
                    <a:pt x="2458" y="3467"/>
                  </a:lnTo>
                  <a:cubicBezTo>
                    <a:pt x="3057" y="3467"/>
                    <a:pt x="3498" y="2994"/>
                    <a:pt x="3498" y="2427"/>
                  </a:cubicBezTo>
                  <a:lnTo>
                    <a:pt x="3498" y="1734"/>
                  </a:lnTo>
                  <a:cubicBezTo>
                    <a:pt x="3498" y="1545"/>
                    <a:pt x="3656" y="1387"/>
                    <a:pt x="3845" y="1387"/>
                  </a:cubicBezTo>
                  <a:cubicBezTo>
                    <a:pt x="4034" y="1387"/>
                    <a:pt x="4191" y="1545"/>
                    <a:pt x="4191" y="1734"/>
                  </a:cubicBezTo>
                  <a:lnTo>
                    <a:pt x="4191" y="2427"/>
                  </a:lnTo>
                  <a:cubicBezTo>
                    <a:pt x="4191" y="3025"/>
                    <a:pt x="4664" y="3467"/>
                    <a:pt x="5231" y="3467"/>
                  </a:cubicBezTo>
                  <a:lnTo>
                    <a:pt x="6239" y="3467"/>
                  </a:lnTo>
                  <a:cubicBezTo>
                    <a:pt x="6459" y="3467"/>
                    <a:pt x="6617" y="3624"/>
                    <a:pt x="6617" y="3813"/>
                  </a:cubicBezTo>
                  <a:lnTo>
                    <a:pt x="6617" y="6964"/>
                  </a:lnTo>
                  <a:cubicBezTo>
                    <a:pt x="7184" y="6964"/>
                    <a:pt x="7625" y="6491"/>
                    <a:pt x="7625" y="5955"/>
                  </a:cubicBezTo>
                  <a:lnTo>
                    <a:pt x="7625" y="3813"/>
                  </a:lnTo>
                  <a:cubicBezTo>
                    <a:pt x="7625" y="1734"/>
                    <a:pt x="5924" y="1"/>
                    <a:pt x="3813" y="1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" name="Google Shape;235;p16"/>
          <p:cNvGrpSpPr/>
          <p:nvPr/>
        </p:nvGrpSpPr>
        <p:grpSpPr>
          <a:xfrm>
            <a:off x="3246745" y="3678098"/>
            <a:ext cx="397355" cy="545211"/>
            <a:chOff x="-48216525" y="3936125"/>
            <a:chExt cx="211900" cy="302475"/>
          </a:xfrm>
        </p:grpSpPr>
        <p:sp>
          <p:nvSpPr>
            <p:cNvPr id="236" name="Google Shape;236;p16"/>
            <p:cNvSpPr/>
            <p:nvPr/>
          </p:nvSpPr>
          <p:spPr>
            <a:xfrm>
              <a:off x="-48207850" y="3955825"/>
              <a:ext cx="105550" cy="158325"/>
            </a:xfrm>
            <a:custGeom>
              <a:avLst/>
              <a:gdLst/>
              <a:ahLst/>
              <a:cxnLst/>
              <a:rect l="l" t="t" r="r" b="b"/>
              <a:pathLst>
                <a:path w="4222" h="6333" extrusionOk="0">
                  <a:moveTo>
                    <a:pt x="2080" y="2080"/>
                  </a:moveTo>
                  <a:cubicBezTo>
                    <a:pt x="2300" y="2080"/>
                    <a:pt x="2458" y="2237"/>
                    <a:pt x="2458" y="2458"/>
                  </a:cubicBezTo>
                  <a:lnTo>
                    <a:pt x="2458" y="3151"/>
                  </a:lnTo>
                  <a:cubicBezTo>
                    <a:pt x="2458" y="3340"/>
                    <a:pt x="2300" y="3497"/>
                    <a:pt x="2080" y="3497"/>
                  </a:cubicBezTo>
                  <a:cubicBezTo>
                    <a:pt x="1891" y="3497"/>
                    <a:pt x="1733" y="3340"/>
                    <a:pt x="1733" y="3151"/>
                  </a:cubicBezTo>
                  <a:lnTo>
                    <a:pt x="1733" y="2458"/>
                  </a:lnTo>
                  <a:cubicBezTo>
                    <a:pt x="1733" y="2237"/>
                    <a:pt x="1891" y="2080"/>
                    <a:pt x="2080" y="2080"/>
                  </a:cubicBezTo>
                  <a:close/>
                  <a:moveTo>
                    <a:pt x="2080" y="4222"/>
                  </a:moveTo>
                  <a:cubicBezTo>
                    <a:pt x="2300" y="4222"/>
                    <a:pt x="2458" y="4380"/>
                    <a:pt x="2458" y="4569"/>
                  </a:cubicBezTo>
                  <a:lnTo>
                    <a:pt x="2458" y="5293"/>
                  </a:lnTo>
                  <a:cubicBezTo>
                    <a:pt x="2458" y="5482"/>
                    <a:pt x="2300" y="5640"/>
                    <a:pt x="2080" y="5640"/>
                  </a:cubicBezTo>
                  <a:cubicBezTo>
                    <a:pt x="1891" y="5640"/>
                    <a:pt x="1733" y="5482"/>
                    <a:pt x="1733" y="5293"/>
                  </a:cubicBezTo>
                  <a:lnTo>
                    <a:pt x="1733" y="4569"/>
                  </a:lnTo>
                  <a:cubicBezTo>
                    <a:pt x="1733" y="4380"/>
                    <a:pt x="1891" y="4222"/>
                    <a:pt x="2080" y="4222"/>
                  </a:cubicBezTo>
                  <a:close/>
                  <a:moveTo>
                    <a:pt x="2111" y="0"/>
                  </a:moveTo>
                  <a:cubicBezTo>
                    <a:pt x="1891" y="0"/>
                    <a:pt x="1733" y="158"/>
                    <a:pt x="1733" y="347"/>
                  </a:cubicBezTo>
                  <a:lnTo>
                    <a:pt x="1733" y="757"/>
                  </a:lnTo>
                  <a:cubicBezTo>
                    <a:pt x="1544" y="788"/>
                    <a:pt x="1355" y="914"/>
                    <a:pt x="1198" y="1072"/>
                  </a:cubicBezTo>
                  <a:lnTo>
                    <a:pt x="883" y="757"/>
                  </a:lnTo>
                  <a:cubicBezTo>
                    <a:pt x="820" y="694"/>
                    <a:pt x="733" y="662"/>
                    <a:pt x="642" y="662"/>
                  </a:cubicBezTo>
                  <a:cubicBezTo>
                    <a:pt x="552" y="662"/>
                    <a:pt x="457" y="694"/>
                    <a:pt x="378" y="757"/>
                  </a:cubicBezTo>
                  <a:cubicBezTo>
                    <a:pt x="252" y="883"/>
                    <a:pt x="252" y="1103"/>
                    <a:pt x="378" y="1261"/>
                  </a:cubicBezTo>
                  <a:lnTo>
                    <a:pt x="788" y="1702"/>
                  </a:lnTo>
                  <a:cubicBezTo>
                    <a:pt x="757" y="1859"/>
                    <a:pt x="725" y="2017"/>
                    <a:pt x="725" y="2174"/>
                  </a:cubicBezTo>
                  <a:lnTo>
                    <a:pt x="378" y="2174"/>
                  </a:lnTo>
                  <a:cubicBezTo>
                    <a:pt x="158" y="2174"/>
                    <a:pt x="0" y="2332"/>
                    <a:pt x="0" y="2521"/>
                  </a:cubicBezTo>
                  <a:cubicBezTo>
                    <a:pt x="0" y="2710"/>
                    <a:pt x="158" y="2867"/>
                    <a:pt x="378" y="2867"/>
                  </a:cubicBezTo>
                  <a:lnTo>
                    <a:pt x="725" y="2867"/>
                  </a:lnTo>
                  <a:lnTo>
                    <a:pt x="725" y="3592"/>
                  </a:lnTo>
                  <a:lnTo>
                    <a:pt x="378" y="3592"/>
                  </a:lnTo>
                  <a:cubicBezTo>
                    <a:pt x="158" y="3592"/>
                    <a:pt x="0" y="3750"/>
                    <a:pt x="0" y="3939"/>
                  </a:cubicBezTo>
                  <a:cubicBezTo>
                    <a:pt x="0" y="4128"/>
                    <a:pt x="158" y="4285"/>
                    <a:pt x="378" y="4285"/>
                  </a:cubicBezTo>
                  <a:lnTo>
                    <a:pt x="725" y="4285"/>
                  </a:lnTo>
                  <a:lnTo>
                    <a:pt x="725" y="5010"/>
                  </a:lnTo>
                  <a:lnTo>
                    <a:pt x="347" y="5010"/>
                  </a:lnTo>
                  <a:lnTo>
                    <a:pt x="347" y="4915"/>
                  </a:lnTo>
                  <a:cubicBezTo>
                    <a:pt x="158" y="4915"/>
                    <a:pt x="0" y="5073"/>
                    <a:pt x="0" y="5293"/>
                  </a:cubicBezTo>
                  <a:cubicBezTo>
                    <a:pt x="0" y="5482"/>
                    <a:pt x="158" y="5640"/>
                    <a:pt x="347" y="5640"/>
                  </a:cubicBezTo>
                  <a:lnTo>
                    <a:pt x="725" y="5640"/>
                  </a:lnTo>
                  <a:lnTo>
                    <a:pt x="725" y="6333"/>
                  </a:lnTo>
                  <a:lnTo>
                    <a:pt x="3497" y="6333"/>
                  </a:lnTo>
                  <a:lnTo>
                    <a:pt x="3497" y="5640"/>
                  </a:lnTo>
                  <a:lnTo>
                    <a:pt x="3876" y="5640"/>
                  </a:lnTo>
                  <a:cubicBezTo>
                    <a:pt x="4065" y="5640"/>
                    <a:pt x="4222" y="5482"/>
                    <a:pt x="4222" y="5293"/>
                  </a:cubicBezTo>
                  <a:cubicBezTo>
                    <a:pt x="4222" y="5073"/>
                    <a:pt x="4065" y="4915"/>
                    <a:pt x="3876" y="4915"/>
                  </a:cubicBezTo>
                  <a:lnTo>
                    <a:pt x="3497" y="4915"/>
                  </a:lnTo>
                  <a:lnTo>
                    <a:pt x="3497" y="4222"/>
                  </a:lnTo>
                  <a:lnTo>
                    <a:pt x="3876" y="4222"/>
                  </a:lnTo>
                  <a:cubicBezTo>
                    <a:pt x="4065" y="4222"/>
                    <a:pt x="4222" y="4065"/>
                    <a:pt x="4222" y="3876"/>
                  </a:cubicBezTo>
                  <a:cubicBezTo>
                    <a:pt x="4222" y="3655"/>
                    <a:pt x="4065" y="3497"/>
                    <a:pt x="3876" y="3497"/>
                  </a:cubicBezTo>
                  <a:lnTo>
                    <a:pt x="3497" y="3497"/>
                  </a:lnTo>
                  <a:lnTo>
                    <a:pt x="3497" y="2804"/>
                  </a:lnTo>
                  <a:lnTo>
                    <a:pt x="3876" y="2804"/>
                  </a:lnTo>
                  <a:cubicBezTo>
                    <a:pt x="4065" y="2804"/>
                    <a:pt x="4222" y="2647"/>
                    <a:pt x="4222" y="2458"/>
                  </a:cubicBezTo>
                  <a:cubicBezTo>
                    <a:pt x="4222" y="2237"/>
                    <a:pt x="4065" y="2080"/>
                    <a:pt x="3876" y="2080"/>
                  </a:cubicBezTo>
                  <a:lnTo>
                    <a:pt x="3497" y="2080"/>
                  </a:lnTo>
                  <a:cubicBezTo>
                    <a:pt x="3497" y="1418"/>
                    <a:pt x="3088" y="914"/>
                    <a:pt x="2458" y="757"/>
                  </a:cubicBezTo>
                  <a:lnTo>
                    <a:pt x="2458" y="347"/>
                  </a:lnTo>
                  <a:cubicBezTo>
                    <a:pt x="2458" y="158"/>
                    <a:pt x="2300" y="0"/>
                    <a:pt x="2111" y="0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-48192100" y="4184225"/>
              <a:ext cx="163850" cy="54375"/>
            </a:xfrm>
            <a:custGeom>
              <a:avLst/>
              <a:gdLst/>
              <a:ahLst/>
              <a:cxnLst/>
              <a:rect l="l" t="t" r="r" b="b"/>
              <a:pathLst>
                <a:path w="6554" h="2175" extrusionOk="0">
                  <a:moveTo>
                    <a:pt x="0" y="1"/>
                  </a:moveTo>
                  <a:lnTo>
                    <a:pt x="442" y="1891"/>
                  </a:lnTo>
                  <a:cubicBezTo>
                    <a:pt x="473" y="2049"/>
                    <a:pt x="631" y="2175"/>
                    <a:pt x="788" y="2175"/>
                  </a:cubicBezTo>
                  <a:lnTo>
                    <a:pt x="5703" y="2175"/>
                  </a:lnTo>
                  <a:cubicBezTo>
                    <a:pt x="5860" y="2175"/>
                    <a:pt x="6018" y="2049"/>
                    <a:pt x="6081" y="1891"/>
                  </a:cubicBezTo>
                  <a:lnTo>
                    <a:pt x="6554" y="1"/>
                  </a:ln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-48216525" y="4131475"/>
              <a:ext cx="211900" cy="34675"/>
            </a:xfrm>
            <a:custGeom>
              <a:avLst/>
              <a:gdLst/>
              <a:ahLst/>
              <a:cxnLst/>
              <a:rect l="l" t="t" r="r" b="b"/>
              <a:pathLst>
                <a:path w="8476" h="1387" extrusionOk="0">
                  <a:moveTo>
                    <a:pt x="347" y="0"/>
                  </a:moveTo>
                  <a:cubicBezTo>
                    <a:pt x="158" y="0"/>
                    <a:pt x="1" y="126"/>
                    <a:pt x="1" y="347"/>
                  </a:cubicBezTo>
                  <a:cubicBezTo>
                    <a:pt x="1" y="914"/>
                    <a:pt x="473" y="1386"/>
                    <a:pt x="1072" y="1386"/>
                  </a:cubicBezTo>
                  <a:lnTo>
                    <a:pt x="7405" y="1386"/>
                  </a:lnTo>
                  <a:cubicBezTo>
                    <a:pt x="8003" y="1386"/>
                    <a:pt x="8476" y="914"/>
                    <a:pt x="8476" y="347"/>
                  </a:cubicBezTo>
                  <a:cubicBezTo>
                    <a:pt x="8413" y="158"/>
                    <a:pt x="8255" y="0"/>
                    <a:pt x="8066" y="0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6"/>
            <p:cNvSpPr/>
            <p:nvPr/>
          </p:nvSpPr>
          <p:spPr>
            <a:xfrm>
              <a:off x="-48113350" y="3936125"/>
              <a:ext cx="98475" cy="178025"/>
            </a:xfrm>
            <a:custGeom>
              <a:avLst/>
              <a:gdLst/>
              <a:ahLst/>
              <a:cxnLst/>
              <a:rect l="l" t="t" r="r" b="b"/>
              <a:pathLst>
                <a:path w="3939" h="7121" extrusionOk="0">
                  <a:moveTo>
                    <a:pt x="1860" y="2175"/>
                  </a:moveTo>
                  <a:cubicBezTo>
                    <a:pt x="2049" y="2175"/>
                    <a:pt x="2206" y="2332"/>
                    <a:pt x="2206" y="2521"/>
                  </a:cubicBezTo>
                  <a:lnTo>
                    <a:pt x="2206" y="3246"/>
                  </a:lnTo>
                  <a:cubicBezTo>
                    <a:pt x="2206" y="3435"/>
                    <a:pt x="2049" y="3592"/>
                    <a:pt x="1860" y="3592"/>
                  </a:cubicBezTo>
                  <a:cubicBezTo>
                    <a:pt x="1671" y="3592"/>
                    <a:pt x="1513" y="3435"/>
                    <a:pt x="1513" y="3246"/>
                  </a:cubicBezTo>
                  <a:lnTo>
                    <a:pt x="1513" y="2521"/>
                  </a:lnTo>
                  <a:cubicBezTo>
                    <a:pt x="1513" y="2332"/>
                    <a:pt x="1671" y="2175"/>
                    <a:pt x="1860" y="2175"/>
                  </a:cubicBezTo>
                  <a:close/>
                  <a:moveTo>
                    <a:pt x="1860" y="4285"/>
                  </a:moveTo>
                  <a:cubicBezTo>
                    <a:pt x="2049" y="4285"/>
                    <a:pt x="2206" y="4443"/>
                    <a:pt x="2206" y="4632"/>
                  </a:cubicBezTo>
                  <a:lnTo>
                    <a:pt x="2206" y="5357"/>
                  </a:lnTo>
                  <a:cubicBezTo>
                    <a:pt x="2206" y="5546"/>
                    <a:pt x="2049" y="5703"/>
                    <a:pt x="1860" y="5703"/>
                  </a:cubicBezTo>
                  <a:cubicBezTo>
                    <a:pt x="1671" y="5703"/>
                    <a:pt x="1513" y="5546"/>
                    <a:pt x="1513" y="5357"/>
                  </a:cubicBezTo>
                  <a:lnTo>
                    <a:pt x="1513" y="4632"/>
                  </a:lnTo>
                  <a:cubicBezTo>
                    <a:pt x="1513" y="4443"/>
                    <a:pt x="1671" y="4285"/>
                    <a:pt x="1860" y="4285"/>
                  </a:cubicBezTo>
                  <a:close/>
                  <a:moveTo>
                    <a:pt x="1860" y="1"/>
                  </a:moveTo>
                  <a:cubicBezTo>
                    <a:pt x="1671" y="1"/>
                    <a:pt x="1513" y="158"/>
                    <a:pt x="1513" y="347"/>
                  </a:cubicBezTo>
                  <a:lnTo>
                    <a:pt x="1513" y="757"/>
                  </a:lnTo>
                  <a:cubicBezTo>
                    <a:pt x="1324" y="788"/>
                    <a:pt x="1104" y="914"/>
                    <a:pt x="946" y="1072"/>
                  </a:cubicBezTo>
                  <a:lnTo>
                    <a:pt x="631" y="757"/>
                  </a:lnTo>
                  <a:cubicBezTo>
                    <a:pt x="584" y="694"/>
                    <a:pt x="497" y="662"/>
                    <a:pt x="403" y="662"/>
                  </a:cubicBezTo>
                  <a:cubicBezTo>
                    <a:pt x="308" y="662"/>
                    <a:pt x="206" y="694"/>
                    <a:pt x="127" y="757"/>
                  </a:cubicBezTo>
                  <a:cubicBezTo>
                    <a:pt x="1" y="883"/>
                    <a:pt x="1" y="1104"/>
                    <a:pt x="127" y="1261"/>
                  </a:cubicBezTo>
                  <a:lnTo>
                    <a:pt x="505" y="1702"/>
                  </a:lnTo>
                  <a:cubicBezTo>
                    <a:pt x="474" y="1860"/>
                    <a:pt x="442" y="2017"/>
                    <a:pt x="442" y="2175"/>
                  </a:cubicBezTo>
                  <a:lnTo>
                    <a:pt x="442" y="2238"/>
                  </a:lnTo>
                  <a:cubicBezTo>
                    <a:pt x="820" y="2395"/>
                    <a:pt x="1135" y="2742"/>
                    <a:pt x="1135" y="3214"/>
                  </a:cubicBezTo>
                  <a:cubicBezTo>
                    <a:pt x="1135" y="3498"/>
                    <a:pt x="1041" y="3750"/>
                    <a:pt x="883" y="3939"/>
                  </a:cubicBezTo>
                  <a:cubicBezTo>
                    <a:pt x="1041" y="4128"/>
                    <a:pt x="1135" y="4380"/>
                    <a:pt x="1135" y="4632"/>
                  </a:cubicBezTo>
                  <a:cubicBezTo>
                    <a:pt x="1135" y="4916"/>
                    <a:pt x="1041" y="5168"/>
                    <a:pt x="883" y="5357"/>
                  </a:cubicBezTo>
                  <a:cubicBezTo>
                    <a:pt x="1041" y="5546"/>
                    <a:pt x="1135" y="5798"/>
                    <a:pt x="1135" y="6081"/>
                  </a:cubicBezTo>
                  <a:cubicBezTo>
                    <a:pt x="1135" y="6554"/>
                    <a:pt x="883" y="6932"/>
                    <a:pt x="442" y="7058"/>
                  </a:cubicBezTo>
                  <a:lnTo>
                    <a:pt x="442" y="7121"/>
                  </a:lnTo>
                  <a:lnTo>
                    <a:pt x="3246" y="7121"/>
                  </a:lnTo>
                  <a:lnTo>
                    <a:pt x="3246" y="5703"/>
                  </a:lnTo>
                  <a:lnTo>
                    <a:pt x="3593" y="5703"/>
                  </a:lnTo>
                  <a:cubicBezTo>
                    <a:pt x="3782" y="5703"/>
                    <a:pt x="3939" y="5546"/>
                    <a:pt x="3939" y="5357"/>
                  </a:cubicBezTo>
                  <a:cubicBezTo>
                    <a:pt x="3939" y="5168"/>
                    <a:pt x="3782" y="5010"/>
                    <a:pt x="3593" y="5010"/>
                  </a:cubicBezTo>
                  <a:lnTo>
                    <a:pt x="3246" y="5010"/>
                  </a:lnTo>
                  <a:lnTo>
                    <a:pt x="3246" y="4285"/>
                  </a:lnTo>
                  <a:lnTo>
                    <a:pt x="3593" y="4285"/>
                  </a:lnTo>
                  <a:cubicBezTo>
                    <a:pt x="3782" y="4285"/>
                    <a:pt x="3939" y="4128"/>
                    <a:pt x="3939" y="3939"/>
                  </a:cubicBezTo>
                  <a:cubicBezTo>
                    <a:pt x="3939" y="3750"/>
                    <a:pt x="3782" y="3592"/>
                    <a:pt x="3593" y="3592"/>
                  </a:cubicBezTo>
                  <a:lnTo>
                    <a:pt x="3246" y="3592"/>
                  </a:lnTo>
                  <a:lnTo>
                    <a:pt x="3246" y="2868"/>
                  </a:lnTo>
                  <a:lnTo>
                    <a:pt x="3593" y="2868"/>
                  </a:lnTo>
                  <a:cubicBezTo>
                    <a:pt x="3782" y="2868"/>
                    <a:pt x="3939" y="2710"/>
                    <a:pt x="3939" y="2521"/>
                  </a:cubicBezTo>
                  <a:cubicBezTo>
                    <a:pt x="3939" y="2332"/>
                    <a:pt x="3782" y="2175"/>
                    <a:pt x="3593" y="2175"/>
                  </a:cubicBezTo>
                  <a:lnTo>
                    <a:pt x="3246" y="2175"/>
                  </a:lnTo>
                  <a:cubicBezTo>
                    <a:pt x="3246" y="2017"/>
                    <a:pt x="3183" y="1860"/>
                    <a:pt x="3151" y="1702"/>
                  </a:cubicBezTo>
                  <a:lnTo>
                    <a:pt x="3593" y="1261"/>
                  </a:lnTo>
                  <a:cubicBezTo>
                    <a:pt x="3719" y="1135"/>
                    <a:pt x="3719" y="914"/>
                    <a:pt x="3593" y="757"/>
                  </a:cubicBezTo>
                  <a:cubicBezTo>
                    <a:pt x="3530" y="694"/>
                    <a:pt x="3443" y="662"/>
                    <a:pt x="3352" y="662"/>
                  </a:cubicBezTo>
                  <a:cubicBezTo>
                    <a:pt x="3262" y="662"/>
                    <a:pt x="3167" y="694"/>
                    <a:pt x="3088" y="757"/>
                  </a:cubicBezTo>
                  <a:lnTo>
                    <a:pt x="2773" y="1072"/>
                  </a:lnTo>
                  <a:cubicBezTo>
                    <a:pt x="2616" y="946"/>
                    <a:pt x="2427" y="820"/>
                    <a:pt x="2206" y="757"/>
                  </a:cubicBezTo>
                  <a:lnTo>
                    <a:pt x="2206" y="347"/>
                  </a:lnTo>
                  <a:cubicBezTo>
                    <a:pt x="2206" y="158"/>
                    <a:pt x="2049" y="1"/>
                    <a:pt x="1860" y="1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" name="Google Shape;240;p16"/>
          <p:cNvGrpSpPr/>
          <p:nvPr/>
        </p:nvGrpSpPr>
        <p:grpSpPr>
          <a:xfrm>
            <a:off x="5868708" y="3676526"/>
            <a:ext cx="546117" cy="462805"/>
            <a:chOff x="3860400" y="3254050"/>
            <a:chExt cx="296175" cy="241825"/>
          </a:xfrm>
        </p:grpSpPr>
        <p:sp>
          <p:nvSpPr>
            <p:cNvPr id="241" name="Google Shape;241;p16"/>
            <p:cNvSpPr/>
            <p:nvPr/>
          </p:nvSpPr>
          <p:spPr>
            <a:xfrm>
              <a:off x="4112425" y="3358025"/>
              <a:ext cx="44150" cy="18125"/>
            </a:xfrm>
            <a:custGeom>
              <a:avLst/>
              <a:gdLst/>
              <a:ahLst/>
              <a:cxnLst/>
              <a:rect l="l" t="t" r="r" b="b"/>
              <a:pathLst>
                <a:path w="176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419" y="725"/>
                  </a:lnTo>
                  <a:cubicBezTo>
                    <a:pt x="1608" y="725"/>
                    <a:pt x="1765" y="567"/>
                    <a:pt x="1765" y="378"/>
                  </a:cubicBezTo>
                  <a:cubicBezTo>
                    <a:pt x="1734" y="158"/>
                    <a:pt x="1608" y="0"/>
                    <a:pt x="1419" y="0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4102200" y="3393475"/>
              <a:ext cx="37050" cy="33875"/>
            </a:xfrm>
            <a:custGeom>
              <a:avLst/>
              <a:gdLst/>
              <a:ahLst/>
              <a:cxnLst/>
              <a:rect l="l" t="t" r="r" b="b"/>
              <a:pathLst>
                <a:path w="1482" h="1355" extrusionOk="0">
                  <a:moveTo>
                    <a:pt x="394" y="0"/>
                  </a:moveTo>
                  <a:cubicBezTo>
                    <a:pt x="308" y="0"/>
                    <a:pt x="221" y="32"/>
                    <a:pt x="158" y="95"/>
                  </a:cubicBezTo>
                  <a:cubicBezTo>
                    <a:pt x="0" y="221"/>
                    <a:pt x="0" y="410"/>
                    <a:pt x="158" y="567"/>
                  </a:cubicBezTo>
                  <a:lnTo>
                    <a:pt x="882" y="1260"/>
                  </a:lnTo>
                  <a:cubicBezTo>
                    <a:pt x="945" y="1323"/>
                    <a:pt x="1032" y="1355"/>
                    <a:pt x="1119" y="1355"/>
                  </a:cubicBezTo>
                  <a:cubicBezTo>
                    <a:pt x="1205" y="1355"/>
                    <a:pt x="1292" y="1323"/>
                    <a:pt x="1355" y="1260"/>
                  </a:cubicBezTo>
                  <a:cubicBezTo>
                    <a:pt x="1481" y="1134"/>
                    <a:pt x="1481" y="914"/>
                    <a:pt x="1355" y="788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4" y="0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4103775" y="3306025"/>
              <a:ext cx="35475" cy="34500"/>
            </a:xfrm>
            <a:custGeom>
              <a:avLst/>
              <a:gdLst/>
              <a:ahLst/>
              <a:cxnLst/>
              <a:rect l="l" t="t" r="r" b="b"/>
              <a:pathLst>
                <a:path w="1419" h="1380" extrusionOk="0">
                  <a:moveTo>
                    <a:pt x="1056" y="1"/>
                  </a:moveTo>
                  <a:cubicBezTo>
                    <a:pt x="969" y="1"/>
                    <a:pt x="882" y="32"/>
                    <a:pt x="819" y="96"/>
                  </a:cubicBezTo>
                  <a:lnTo>
                    <a:pt x="95" y="789"/>
                  </a:lnTo>
                  <a:cubicBezTo>
                    <a:pt x="0" y="915"/>
                    <a:pt x="0" y="1135"/>
                    <a:pt x="95" y="1261"/>
                  </a:cubicBezTo>
                  <a:cubicBezTo>
                    <a:pt x="158" y="1340"/>
                    <a:pt x="252" y="1379"/>
                    <a:pt x="343" y="1379"/>
                  </a:cubicBezTo>
                  <a:cubicBezTo>
                    <a:pt x="434" y="1379"/>
                    <a:pt x="520" y="1340"/>
                    <a:pt x="567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6"/>
                  </a:cubicBezTo>
                  <a:cubicBezTo>
                    <a:pt x="1229" y="32"/>
                    <a:pt x="1142" y="1"/>
                    <a:pt x="1056" y="1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6"/>
            <p:cNvSpPr/>
            <p:nvPr/>
          </p:nvSpPr>
          <p:spPr>
            <a:xfrm>
              <a:off x="3860400" y="3306025"/>
              <a:ext cx="105550" cy="104800"/>
            </a:xfrm>
            <a:custGeom>
              <a:avLst/>
              <a:gdLst/>
              <a:ahLst/>
              <a:cxnLst/>
              <a:rect l="l" t="t" r="r" b="b"/>
              <a:pathLst>
                <a:path w="4222" h="4192" extrusionOk="0">
                  <a:moveTo>
                    <a:pt x="2489" y="1"/>
                  </a:moveTo>
                  <a:cubicBezTo>
                    <a:pt x="2048" y="1"/>
                    <a:pt x="1639" y="285"/>
                    <a:pt x="1481" y="726"/>
                  </a:cubicBezTo>
                  <a:lnTo>
                    <a:pt x="1418" y="726"/>
                  </a:lnTo>
                  <a:cubicBezTo>
                    <a:pt x="662" y="726"/>
                    <a:pt x="0" y="1356"/>
                    <a:pt x="0" y="2080"/>
                  </a:cubicBezTo>
                  <a:cubicBezTo>
                    <a:pt x="0" y="2836"/>
                    <a:pt x="630" y="3467"/>
                    <a:pt x="1418" y="3467"/>
                  </a:cubicBezTo>
                  <a:lnTo>
                    <a:pt x="1481" y="3467"/>
                  </a:lnTo>
                  <a:cubicBezTo>
                    <a:pt x="1639" y="3845"/>
                    <a:pt x="2017" y="4191"/>
                    <a:pt x="2489" y="4191"/>
                  </a:cubicBezTo>
                  <a:lnTo>
                    <a:pt x="4222" y="4191"/>
                  </a:lnTo>
                  <a:lnTo>
                    <a:pt x="4222" y="1"/>
                  </a:ln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6"/>
            <p:cNvSpPr/>
            <p:nvPr/>
          </p:nvSpPr>
          <p:spPr>
            <a:xfrm>
              <a:off x="4050225" y="3254050"/>
              <a:ext cx="35450" cy="208750"/>
            </a:xfrm>
            <a:custGeom>
              <a:avLst/>
              <a:gdLst/>
              <a:ahLst/>
              <a:cxnLst/>
              <a:rect l="l" t="t" r="r" b="b"/>
              <a:pathLst>
                <a:path w="1418" h="8350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7625"/>
                  </a:lnTo>
                  <a:cubicBezTo>
                    <a:pt x="0" y="8034"/>
                    <a:pt x="315" y="8349"/>
                    <a:pt x="725" y="8349"/>
                  </a:cubicBezTo>
                  <a:cubicBezTo>
                    <a:pt x="1134" y="8286"/>
                    <a:pt x="1418" y="8003"/>
                    <a:pt x="1418" y="7625"/>
                  </a:cubicBezTo>
                  <a:lnTo>
                    <a:pt x="1418" y="694"/>
                  </a:ln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3912375" y="3426550"/>
              <a:ext cx="51225" cy="69325"/>
            </a:xfrm>
            <a:custGeom>
              <a:avLst/>
              <a:gdLst/>
              <a:ahLst/>
              <a:cxnLst/>
              <a:rect l="l" t="t" r="r" b="b"/>
              <a:pathLst>
                <a:path w="2049" h="2773" extrusionOk="0">
                  <a:moveTo>
                    <a:pt x="1" y="0"/>
                  </a:moveTo>
                  <a:lnTo>
                    <a:pt x="1" y="1764"/>
                  </a:lnTo>
                  <a:cubicBezTo>
                    <a:pt x="1" y="2363"/>
                    <a:pt x="473" y="2773"/>
                    <a:pt x="1040" y="2773"/>
                  </a:cubicBezTo>
                  <a:cubicBezTo>
                    <a:pt x="1607" y="2773"/>
                    <a:pt x="2048" y="2300"/>
                    <a:pt x="2048" y="1764"/>
                  </a:cubicBezTo>
                  <a:lnTo>
                    <a:pt x="2048" y="32"/>
                  </a:lnTo>
                  <a:lnTo>
                    <a:pt x="316" y="32"/>
                  </a:lnTo>
                  <a:cubicBezTo>
                    <a:pt x="253" y="32"/>
                    <a:pt x="127" y="32"/>
                    <a:pt x="1" y="0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6"/>
            <p:cNvSpPr/>
            <p:nvPr/>
          </p:nvSpPr>
          <p:spPr>
            <a:xfrm>
              <a:off x="3982475" y="3275325"/>
              <a:ext cx="52000" cy="163850"/>
            </a:xfrm>
            <a:custGeom>
              <a:avLst/>
              <a:gdLst/>
              <a:ahLst/>
              <a:cxnLst/>
              <a:rect l="l" t="t" r="r" b="b"/>
              <a:pathLst>
                <a:path w="2080" h="6554" extrusionOk="0">
                  <a:moveTo>
                    <a:pt x="2080" y="0"/>
                  </a:moveTo>
                  <a:lnTo>
                    <a:pt x="1765" y="315"/>
                  </a:lnTo>
                  <a:cubicBezTo>
                    <a:pt x="1292" y="788"/>
                    <a:pt x="662" y="1071"/>
                    <a:pt x="1" y="1166"/>
                  </a:cubicBezTo>
                  <a:lnTo>
                    <a:pt x="1" y="5419"/>
                  </a:lnTo>
                  <a:cubicBezTo>
                    <a:pt x="662" y="5482"/>
                    <a:pt x="1292" y="5766"/>
                    <a:pt x="1765" y="6238"/>
                  </a:cubicBezTo>
                  <a:lnTo>
                    <a:pt x="2080" y="6553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" name="Google Shape;248;p16"/>
          <p:cNvSpPr/>
          <p:nvPr/>
        </p:nvSpPr>
        <p:spPr>
          <a:xfrm>
            <a:off x="8456987" y="3707744"/>
            <a:ext cx="478113" cy="450526"/>
          </a:xfrm>
          <a:custGeom>
            <a:avLst/>
            <a:gdLst/>
            <a:ahLst/>
            <a:cxnLst/>
            <a:rect l="l" t="t" r="r" b="b"/>
            <a:pathLst>
              <a:path w="12446" h="11870" extrusionOk="0">
                <a:moveTo>
                  <a:pt x="9421" y="1410"/>
                </a:moveTo>
                <a:cubicBezTo>
                  <a:pt x="9775" y="1410"/>
                  <a:pt x="10130" y="1544"/>
                  <a:pt x="10397" y="1812"/>
                </a:cubicBezTo>
                <a:cubicBezTo>
                  <a:pt x="10901" y="2316"/>
                  <a:pt x="10901" y="3198"/>
                  <a:pt x="10366" y="3734"/>
                </a:cubicBezTo>
                <a:lnTo>
                  <a:pt x="9169" y="4931"/>
                </a:lnTo>
                <a:cubicBezTo>
                  <a:pt x="8948" y="5152"/>
                  <a:pt x="8633" y="5278"/>
                  <a:pt x="8318" y="5309"/>
                </a:cubicBezTo>
                <a:lnTo>
                  <a:pt x="8476" y="5152"/>
                </a:lnTo>
                <a:cubicBezTo>
                  <a:pt x="8854" y="4773"/>
                  <a:pt x="8854" y="4112"/>
                  <a:pt x="8476" y="3702"/>
                </a:cubicBezTo>
                <a:cubicBezTo>
                  <a:pt x="8271" y="3513"/>
                  <a:pt x="8003" y="3419"/>
                  <a:pt x="7739" y="3419"/>
                </a:cubicBezTo>
                <a:cubicBezTo>
                  <a:pt x="7475" y="3419"/>
                  <a:pt x="7215" y="3513"/>
                  <a:pt x="7026" y="3702"/>
                </a:cubicBezTo>
                <a:lnTo>
                  <a:pt x="6869" y="3860"/>
                </a:lnTo>
                <a:cubicBezTo>
                  <a:pt x="6900" y="3545"/>
                  <a:pt x="7026" y="3230"/>
                  <a:pt x="7247" y="3009"/>
                </a:cubicBezTo>
                <a:lnTo>
                  <a:pt x="8444" y="1812"/>
                </a:lnTo>
                <a:cubicBezTo>
                  <a:pt x="8712" y="1544"/>
                  <a:pt x="9066" y="1410"/>
                  <a:pt x="9421" y="1410"/>
                </a:cubicBezTo>
                <a:close/>
                <a:moveTo>
                  <a:pt x="4128" y="6475"/>
                </a:moveTo>
                <a:lnTo>
                  <a:pt x="3970" y="6601"/>
                </a:lnTo>
                <a:cubicBezTo>
                  <a:pt x="3592" y="7010"/>
                  <a:pt x="3592" y="7672"/>
                  <a:pt x="3970" y="8081"/>
                </a:cubicBezTo>
                <a:cubicBezTo>
                  <a:pt x="4175" y="8270"/>
                  <a:pt x="4443" y="8365"/>
                  <a:pt x="4711" y="8365"/>
                </a:cubicBezTo>
                <a:cubicBezTo>
                  <a:pt x="4978" y="8365"/>
                  <a:pt x="5246" y="8270"/>
                  <a:pt x="5451" y="8081"/>
                </a:cubicBezTo>
                <a:lnTo>
                  <a:pt x="5577" y="7924"/>
                </a:lnTo>
                <a:lnTo>
                  <a:pt x="5577" y="7924"/>
                </a:lnTo>
                <a:cubicBezTo>
                  <a:pt x="5640" y="8270"/>
                  <a:pt x="5483" y="8586"/>
                  <a:pt x="5231" y="8838"/>
                </a:cubicBezTo>
                <a:lnTo>
                  <a:pt x="4065" y="10003"/>
                </a:lnTo>
                <a:cubicBezTo>
                  <a:pt x="3781" y="10271"/>
                  <a:pt x="3427" y="10405"/>
                  <a:pt x="3072" y="10405"/>
                </a:cubicBezTo>
                <a:cubicBezTo>
                  <a:pt x="2718" y="10405"/>
                  <a:pt x="2364" y="10271"/>
                  <a:pt x="2080" y="10003"/>
                </a:cubicBezTo>
                <a:cubicBezTo>
                  <a:pt x="1544" y="9468"/>
                  <a:pt x="1544" y="8586"/>
                  <a:pt x="2080" y="8050"/>
                </a:cubicBezTo>
                <a:lnTo>
                  <a:pt x="3277" y="6853"/>
                </a:lnTo>
                <a:cubicBezTo>
                  <a:pt x="3498" y="6601"/>
                  <a:pt x="3813" y="6506"/>
                  <a:pt x="4128" y="6475"/>
                </a:cubicBezTo>
                <a:close/>
                <a:moveTo>
                  <a:pt x="9373" y="0"/>
                </a:moveTo>
                <a:cubicBezTo>
                  <a:pt x="8665" y="0"/>
                  <a:pt x="7956" y="268"/>
                  <a:pt x="7404" y="804"/>
                </a:cubicBezTo>
                <a:lnTo>
                  <a:pt x="6239" y="1970"/>
                </a:lnTo>
                <a:cubicBezTo>
                  <a:pt x="5451" y="2757"/>
                  <a:pt x="5199" y="3986"/>
                  <a:pt x="5640" y="4994"/>
                </a:cubicBezTo>
                <a:lnTo>
                  <a:pt x="5325" y="5309"/>
                </a:lnTo>
                <a:cubicBezTo>
                  <a:pt x="4994" y="5170"/>
                  <a:pt x="4634" y="5100"/>
                  <a:pt x="4270" y="5100"/>
                </a:cubicBezTo>
                <a:cubicBezTo>
                  <a:pt x="3562" y="5100"/>
                  <a:pt x="2842" y="5366"/>
                  <a:pt x="2301" y="5908"/>
                </a:cubicBezTo>
                <a:lnTo>
                  <a:pt x="1103" y="7105"/>
                </a:lnTo>
                <a:cubicBezTo>
                  <a:pt x="1" y="8144"/>
                  <a:pt x="1" y="9940"/>
                  <a:pt x="1103" y="11043"/>
                </a:cubicBezTo>
                <a:cubicBezTo>
                  <a:pt x="1655" y="11594"/>
                  <a:pt x="2364" y="11870"/>
                  <a:pt x="3072" y="11870"/>
                </a:cubicBezTo>
                <a:cubicBezTo>
                  <a:pt x="3781" y="11870"/>
                  <a:pt x="4490" y="11594"/>
                  <a:pt x="5041" y="11043"/>
                </a:cubicBezTo>
                <a:lnTo>
                  <a:pt x="6239" y="9846"/>
                </a:lnTo>
                <a:cubicBezTo>
                  <a:pt x="7026" y="9058"/>
                  <a:pt x="7247" y="7829"/>
                  <a:pt x="6806" y="6821"/>
                </a:cubicBezTo>
                <a:lnTo>
                  <a:pt x="7121" y="6506"/>
                </a:lnTo>
                <a:cubicBezTo>
                  <a:pt x="7473" y="6656"/>
                  <a:pt x="7840" y="6729"/>
                  <a:pt x="8204" y="6729"/>
                </a:cubicBezTo>
                <a:cubicBezTo>
                  <a:pt x="8914" y="6729"/>
                  <a:pt x="9614" y="6449"/>
                  <a:pt x="10177" y="5908"/>
                </a:cubicBezTo>
                <a:lnTo>
                  <a:pt x="11342" y="4742"/>
                </a:lnTo>
                <a:cubicBezTo>
                  <a:pt x="12445" y="3639"/>
                  <a:pt x="12445" y="1907"/>
                  <a:pt x="11342" y="804"/>
                </a:cubicBezTo>
                <a:cubicBezTo>
                  <a:pt x="10791" y="268"/>
                  <a:pt x="10082" y="0"/>
                  <a:pt x="9373" y="0"/>
                </a:cubicBezTo>
                <a:close/>
              </a:path>
            </a:pathLst>
          </a:custGeom>
          <a:solidFill>
            <a:srgbClr val="877C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Google Shape;165;g1ca24322c5a_6_827">
            <a:extLst>
              <a:ext uri="{FF2B5EF4-FFF2-40B4-BE49-F238E27FC236}">
                <a16:creationId xmlns:a16="http://schemas.microsoft.com/office/drawing/2014/main" id="{852B5CD8-0F31-87B4-05B6-23B8C547710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59636" y="432955"/>
            <a:ext cx="2207004" cy="1063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190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C1D0AFD6-4A5F-4513-B9BD-D465B4CCF6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5000">
                <a:schemeClr val="bg1">
                  <a:lumMod val="95000"/>
                </a:schemeClr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61" tIns="51929" rIns="103861" bIns="51929" rtlCol="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674191"/>
            <a:ext cx="12192000" cy="755716"/>
          </a:xfrm>
          <a:noFill/>
          <a:ln>
            <a:noFill/>
          </a:ln>
        </p:spPr>
        <p:txBody>
          <a:bodyPr vert="horz" wrap="square" lIns="0" tIns="38943" rIns="77887" bIns="38943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GB" sz="4000" b="0" dirty="0">
                <a:solidFill>
                  <a:srgbClr val="2B354F"/>
                </a:solidFill>
                <a:latin typeface="Montserrat" pitchFamily="50" charset="0"/>
              </a:rPr>
              <a:t>Allies</a:t>
            </a:r>
          </a:p>
        </p:txBody>
      </p:sp>
      <p:sp>
        <p:nvSpPr>
          <p:cNvPr id="44" name="Oval 43"/>
          <p:cNvSpPr/>
          <p:nvPr/>
        </p:nvSpPr>
        <p:spPr>
          <a:xfrm>
            <a:off x="958473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Stop</a:t>
            </a:r>
          </a:p>
        </p:txBody>
      </p:sp>
      <p:sp>
        <p:nvSpPr>
          <p:cNvPr id="45" name="Oval 44"/>
          <p:cNvSpPr/>
          <p:nvPr/>
        </p:nvSpPr>
        <p:spPr>
          <a:xfrm>
            <a:off x="3628173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Breathe</a:t>
            </a:r>
            <a:r>
              <a:rPr kumimoji="0" lang="en-GB" sz="2133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 out</a:t>
            </a:r>
            <a:endParaRPr kumimoji="0" lang="en-GB" sz="21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50" charset="0"/>
              <a:ea typeface="+mn-ea"/>
              <a:cs typeface="+mn-cs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6297873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dirty="0">
                <a:solidFill>
                  <a:prstClr val="white"/>
                </a:solidFill>
                <a:latin typeface="Montserrat" pitchFamily="50" charset="0"/>
              </a:rPr>
              <a:t>Count to 3</a:t>
            </a:r>
            <a:endParaRPr kumimoji="0" lang="en-GB" sz="21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50" charset="0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8967574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Notice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E8EB7BC-802B-428D-BE77-D7056FD32536}"/>
              </a:ext>
            </a:extLst>
          </p:cNvPr>
          <p:cNvSpPr/>
          <p:nvPr/>
        </p:nvSpPr>
        <p:spPr>
          <a:xfrm>
            <a:off x="101263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A8AA67F-8724-4258-9277-6AA9A0B45008}"/>
              </a:ext>
            </a:extLst>
          </p:cNvPr>
          <p:cNvSpPr/>
          <p:nvPr/>
        </p:nvSpPr>
        <p:spPr>
          <a:xfrm>
            <a:off x="371773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0DF9EE-B5AE-4789-A672-0C24F76FADEF}"/>
              </a:ext>
            </a:extLst>
          </p:cNvPr>
          <p:cNvSpPr/>
          <p:nvPr/>
        </p:nvSpPr>
        <p:spPr>
          <a:xfrm>
            <a:off x="6494275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BF11A02-AF8E-4FA5-B4B6-9F3E9EFC9BF1}"/>
              </a:ext>
            </a:extLst>
          </p:cNvPr>
          <p:cNvSpPr/>
          <p:nvPr/>
        </p:nvSpPr>
        <p:spPr>
          <a:xfrm>
            <a:off x="910888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4</a:t>
            </a:r>
          </a:p>
        </p:txBody>
      </p:sp>
      <p:pic>
        <p:nvPicPr>
          <p:cNvPr id="3" name="Google Shape;165;g1ca24322c5a_6_827">
            <a:extLst>
              <a:ext uri="{FF2B5EF4-FFF2-40B4-BE49-F238E27FC236}">
                <a16:creationId xmlns:a16="http://schemas.microsoft.com/office/drawing/2014/main" id="{E5BBD821-841F-494A-82F9-5BFD96652B0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59636" y="432955"/>
            <a:ext cx="2207004" cy="1063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557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 animBg="1"/>
      <p:bldP spid="45" grpId="0" animBg="1"/>
      <p:bldP spid="46" grpId="0" animBg="1"/>
      <p:bldP spid="47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C1D0AFD6-4A5F-4513-B9BD-D465B4CCF6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5000">
                <a:schemeClr val="bg1">
                  <a:lumMod val="95000"/>
                </a:schemeClr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61" tIns="51929" rIns="103861" bIns="51929" rtlCol="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674191"/>
            <a:ext cx="12192000" cy="755716"/>
          </a:xfrm>
          <a:noFill/>
          <a:ln>
            <a:noFill/>
          </a:ln>
        </p:spPr>
        <p:txBody>
          <a:bodyPr vert="horz" wrap="square" lIns="0" tIns="38943" rIns="77887" bIns="38943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GB" sz="4000" dirty="0">
                <a:solidFill>
                  <a:srgbClr val="2B354F"/>
                </a:solidFill>
                <a:latin typeface="Montserrat" pitchFamily="50" charset="0"/>
              </a:rPr>
              <a:t>Creativity</a:t>
            </a:r>
            <a:endParaRPr lang="en-GB" sz="4000" b="0" dirty="0">
              <a:solidFill>
                <a:srgbClr val="2B354F"/>
              </a:solidFill>
              <a:latin typeface="Montserrat" pitchFamily="50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958473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dirty="0">
                <a:solidFill>
                  <a:prstClr val="white"/>
                </a:solidFill>
                <a:latin typeface="Montserrat" pitchFamily="50" charset="0"/>
              </a:rPr>
              <a:t>Point of </a:t>
            </a: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dirty="0">
                <a:solidFill>
                  <a:prstClr val="white"/>
                </a:solidFill>
                <a:latin typeface="Montserrat" pitchFamily="50" charset="0"/>
              </a:rPr>
              <a:t>difference </a:t>
            </a:r>
            <a:endParaRPr kumimoji="0" lang="en-GB" sz="21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50" charset="0"/>
              <a:ea typeface="+mn-ea"/>
              <a:cs typeface="+mn-cs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3628173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dirty="0">
                <a:solidFill>
                  <a:prstClr val="white"/>
                </a:solidFill>
                <a:latin typeface="Montserrat" pitchFamily="50" charset="0"/>
              </a:rPr>
              <a:t>Being you</a:t>
            </a:r>
            <a:endParaRPr kumimoji="0" lang="en-GB" sz="21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50" charset="0"/>
              <a:ea typeface="+mn-ea"/>
              <a:cs typeface="+mn-cs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6297873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dirty="0">
                <a:solidFill>
                  <a:prstClr val="white"/>
                </a:solidFill>
                <a:latin typeface="Montserrat" pitchFamily="50" charset="0"/>
              </a:rPr>
              <a:t>original</a:t>
            </a:r>
            <a:endParaRPr kumimoji="0" lang="en-GB" sz="21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50" charset="0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8967574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dirty="0">
                <a:solidFill>
                  <a:prstClr val="white"/>
                </a:solidFill>
                <a:latin typeface="Montserrat" pitchFamily="50" charset="0"/>
              </a:rPr>
              <a:t>Right brain </a:t>
            </a: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stimulus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E8EB7BC-802B-428D-BE77-D7056FD32536}"/>
              </a:ext>
            </a:extLst>
          </p:cNvPr>
          <p:cNvSpPr/>
          <p:nvPr/>
        </p:nvSpPr>
        <p:spPr>
          <a:xfrm>
            <a:off x="101263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A8AA67F-8724-4258-9277-6AA9A0B45008}"/>
              </a:ext>
            </a:extLst>
          </p:cNvPr>
          <p:cNvSpPr/>
          <p:nvPr/>
        </p:nvSpPr>
        <p:spPr>
          <a:xfrm>
            <a:off x="371773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0DF9EE-B5AE-4789-A672-0C24F76FADEF}"/>
              </a:ext>
            </a:extLst>
          </p:cNvPr>
          <p:cNvSpPr/>
          <p:nvPr/>
        </p:nvSpPr>
        <p:spPr>
          <a:xfrm>
            <a:off x="6494275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BF11A02-AF8E-4FA5-B4B6-9F3E9EFC9BF1}"/>
              </a:ext>
            </a:extLst>
          </p:cNvPr>
          <p:cNvSpPr/>
          <p:nvPr/>
        </p:nvSpPr>
        <p:spPr>
          <a:xfrm>
            <a:off x="910888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4</a:t>
            </a:r>
          </a:p>
        </p:txBody>
      </p:sp>
      <p:pic>
        <p:nvPicPr>
          <p:cNvPr id="3" name="Google Shape;165;g1ca24322c5a_6_827">
            <a:extLst>
              <a:ext uri="{FF2B5EF4-FFF2-40B4-BE49-F238E27FC236}">
                <a16:creationId xmlns:a16="http://schemas.microsoft.com/office/drawing/2014/main" id="{E970D54F-3C27-79A3-A52C-7D8844BB87A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59636" y="432955"/>
            <a:ext cx="2207004" cy="1063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133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 animBg="1"/>
      <p:bldP spid="45" grpId="0" animBg="1"/>
      <p:bldP spid="46" grpId="0" animBg="1"/>
      <p:bldP spid="47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9"/>
          <p:cNvSpPr txBox="1"/>
          <p:nvPr/>
        </p:nvSpPr>
        <p:spPr>
          <a:xfrm>
            <a:off x="1581470" y="460155"/>
            <a:ext cx="8156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rgbClr val="877CE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6" name="Picture 5" descr="A black circle with a black background&#10;&#10;Description automatically generated">
            <a:extLst>
              <a:ext uri="{FF2B5EF4-FFF2-40B4-BE49-F238E27FC236}">
                <a16:creationId xmlns:a16="http://schemas.microsoft.com/office/drawing/2014/main" id="{C7961B16-0CEE-4094-EBAB-81A15EEEF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713" y="1312563"/>
            <a:ext cx="4207254" cy="40335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D6E697-F399-04C2-B704-8B9B2D70666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F81F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890"/>
                    </a14:imgEffect>
                    <a14:imgEffect>
                      <a14:saturation sat="47000"/>
                    </a14:imgEffect>
                    <a14:imgEffect>
                      <a14:brightnessContrast bright="24000" contrast="52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4941074" y="1544525"/>
            <a:ext cx="2878532" cy="35453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287218-7CAD-05B0-DD0D-9CEC8BA35831}"/>
              </a:ext>
            </a:extLst>
          </p:cNvPr>
          <p:cNvSpPr txBox="1"/>
          <p:nvPr/>
        </p:nvSpPr>
        <p:spPr>
          <a:xfrm>
            <a:off x="8947011" y="1420773"/>
            <a:ext cx="2961983" cy="3810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000" dirty="0">
                <a:latin typeface="Montserrat" pitchFamily="2" charset="77"/>
              </a:rPr>
              <a:t>Creative</a:t>
            </a:r>
          </a:p>
          <a:p>
            <a:pPr>
              <a:lnSpc>
                <a:spcPct val="250000"/>
              </a:lnSpc>
            </a:pPr>
            <a:r>
              <a:rPr lang="en-US" sz="2000" dirty="0">
                <a:latin typeface="Montserrat" pitchFamily="2" charset="77"/>
              </a:rPr>
              <a:t>Emotions</a:t>
            </a:r>
          </a:p>
          <a:p>
            <a:pPr>
              <a:lnSpc>
                <a:spcPct val="250000"/>
              </a:lnSpc>
            </a:pPr>
            <a:r>
              <a:rPr lang="en-US" sz="2000" dirty="0">
                <a:latin typeface="Montserrat" pitchFamily="2" charset="77"/>
              </a:rPr>
              <a:t>Images</a:t>
            </a:r>
          </a:p>
          <a:p>
            <a:pPr>
              <a:lnSpc>
                <a:spcPct val="250000"/>
              </a:lnSpc>
            </a:pPr>
            <a:r>
              <a:rPr lang="en-US" sz="2000" dirty="0">
                <a:latin typeface="Montserrat" pitchFamily="2" charset="77"/>
              </a:rPr>
              <a:t>Concepts</a:t>
            </a:r>
          </a:p>
          <a:p>
            <a:pPr>
              <a:lnSpc>
                <a:spcPct val="250000"/>
              </a:lnSpc>
            </a:pPr>
            <a:r>
              <a:rPr lang="en-US" sz="2000" dirty="0">
                <a:latin typeface="Montserrat" pitchFamily="2" charset="77"/>
              </a:rPr>
              <a:t>LT memory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2D0F51-BED3-79A3-C994-3B1A78F1AD3A}"/>
              </a:ext>
            </a:extLst>
          </p:cNvPr>
          <p:cNvSpPr txBox="1"/>
          <p:nvPr/>
        </p:nvSpPr>
        <p:spPr>
          <a:xfrm>
            <a:off x="1581470" y="1420773"/>
            <a:ext cx="2232200" cy="3810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50000"/>
              </a:lnSpc>
            </a:pPr>
            <a:r>
              <a:rPr lang="en-US" sz="2000" dirty="0">
                <a:latin typeface="Montserrat" pitchFamily="2" charset="77"/>
              </a:rPr>
              <a:t>Logic</a:t>
            </a:r>
          </a:p>
          <a:p>
            <a:pPr algn="r">
              <a:lnSpc>
                <a:spcPct val="250000"/>
              </a:lnSpc>
            </a:pPr>
            <a:r>
              <a:rPr lang="en-US" sz="2000" dirty="0">
                <a:latin typeface="Montserrat" pitchFamily="2" charset="77"/>
              </a:rPr>
              <a:t>Order</a:t>
            </a:r>
          </a:p>
          <a:p>
            <a:pPr algn="r">
              <a:lnSpc>
                <a:spcPct val="250000"/>
              </a:lnSpc>
            </a:pPr>
            <a:r>
              <a:rPr lang="en-US" sz="2000" dirty="0">
                <a:latin typeface="Montserrat" pitchFamily="2" charset="77"/>
              </a:rPr>
              <a:t>Fact</a:t>
            </a:r>
          </a:p>
          <a:p>
            <a:pPr algn="r">
              <a:lnSpc>
                <a:spcPct val="250000"/>
              </a:lnSpc>
            </a:pPr>
            <a:r>
              <a:rPr lang="en-US" sz="2000" dirty="0">
                <a:latin typeface="Montserrat" pitchFamily="2" charset="77"/>
              </a:rPr>
              <a:t>Numbers</a:t>
            </a:r>
          </a:p>
          <a:p>
            <a:pPr algn="r">
              <a:lnSpc>
                <a:spcPct val="250000"/>
              </a:lnSpc>
            </a:pPr>
            <a:r>
              <a:rPr lang="en-US" sz="2000" dirty="0">
                <a:latin typeface="Montserrat" pitchFamily="2" charset="77"/>
              </a:rPr>
              <a:t>ST Memory</a:t>
            </a:r>
          </a:p>
        </p:txBody>
      </p:sp>
    </p:spTree>
    <p:extLst>
      <p:ext uri="{BB962C8B-B14F-4D97-AF65-F5344CB8AC3E}">
        <p14:creationId xmlns:p14="http://schemas.microsoft.com/office/powerpoint/2010/main" val="71289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C1D0AFD6-4A5F-4513-B9BD-D465B4CCF6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5000">
                <a:schemeClr val="bg1">
                  <a:lumMod val="95000"/>
                </a:schemeClr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61" tIns="51929" rIns="103861" bIns="51929" rtlCol="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283795"/>
            <a:ext cx="12192000" cy="755716"/>
          </a:xfrm>
          <a:noFill/>
          <a:ln>
            <a:noFill/>
          </a:ln>
        </p:spPr>
        <p:txBody>
          <a:bodyPr vert="horz" wrap="square" lIns="0" tIns="38943" rIns="77887" bIns="38943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GB" sz="4000" dirty="0">
                <a:solidFill>
                  <a:srgbClr val="2B354F"/>
                </a:solidFill>
                <a:latin typeface="Montserrat" pitchFamily="50" charset="0"/>
              </a:rPr>
              <a:t>What are we going to cover today?</a:t>
            </a:r>
            <a:endParaRPr lang="en-GB" sz="4000" b="0" dirty="0">
              <a:solidFill>
                <a:srgbClr val="2B354F"/>
              </a:solidFill>
              <a:latin typeface="Montserrat" pitchFamily="50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958473" y="2359696"/>
            <a:ext cx="2265956" cy="226595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Why</a:t>
            </a:r>
            <a:r>
              <a:rPr kumimoji="0" lang="en-GB" sz="2133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 it’s scary.</a:t>
            </a:r>
            <a:endParaRPr kumimoji="0" lang="en-GB" sz="21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50" charset="0"/>
              <a:ea typeface="+mn-ea"/>
              <a:cs typeface="+mn-cs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3628173" y="2359696"/>
            <a:ext cx="2265956" cy="2265956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dirty="0">
                <a:solidFill>
                  <a:prstClr val="white"/>
                </a:solidFill>
                <a:latin typeface="Montserrat" pitchFamily="50" charset="0"/>
              </a:rPr>
              <a:t>The Impact</a:t>
            </a: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dirty="0">
                <a:solidFill>
                  <a:prstClr val="white"/>
                </a:solidFill>
                <a:latin typeface="Montserrat" pitchFamily="50" charset="0"/>
              </a:rPr>
              <a:t>model</a:t>
            </a:r>
          </a:p>
        </p:txBody>
      </p:sp>
      <p:sp>
        <p:nvSpPr>
          <p:cNvPr id="46" name="Oval 45"/>
          <p:cNvSpPr/>
          <p:nvPr/>
        </p:nvSpPr>
        <p:spPr>
          <a:xfrm>
            <a:off x="6297873" y="2359696"/>
            <a:ext cx="2265956" cy="2265956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2133" b="1" noProof="0" dirty="0">
              <a:solidFill>
                <a:prstClr val="white"/>
              </a:solidFill>
              <a:latin typeface="Montserrat" pitchFamily="50" charset="0"/>
            </a:endParaRP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noProof="0" dirty="0">
                <a:solidFill>
                  <a:prstClr val="white"/>
                </a:solidFill>
                <a:latin typeface="Montserrat" pitchFamily="50" charset="0"/>
              </a:rPr>
              <a:t>Practical </a:t>
            </a: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exercise</a:t>
            </a: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 </a:t>
            </a:r>
            <a:b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</a:br>
            <a:endParaRPr kumimoji="0" lang="en-GB" sz="21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50" charset="0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8967574" y="2359696"/>
            <a:ext cx="2265956" cy="2265956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Feedback</a:t>
            </a: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noProof="0" dirty="0">
                <a:solidFill>
                  <a:prstClr val="white"/>
                </a:solidFill>
                <a:latin typeface="Montserrat" pitchFamily="50" charset="0"/>
              </a:rPr>
              <a:t>Next steps </a:t>
            </a:r>
            <a:endParaRPr kumimoji="0" lang="en-GB" sz="21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50" charset="0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E8EB7BC-802B-428D-BE77-D7056FD32536}"/>
              </a:ext>
            </a:extLst>
          </p:cNvPr>
          <p:cNvSpPr/>
          <p:nvPr/>
        </p:nvSpPr>
        <p:spPr>
          <a:xfrm>
            <a:off x="101263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A8AA67F-8724-4258-9277-6AA9A0B45008}"/>
              </a:ext>
            </a:extLst>
          </p:cNvPr>
          <p:cNvSpPr/>
          <p:nvPr/>
        </p:nvSpPr>
        <p:spPr>
          <a:xfrm>
            <a:off x="371773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0DF9EE-B5AE-4789-A672-0C24F76FADEF}"/>
              </a:ext>
            </a:extLst>
          </p:cNvPr>
          <p:cNvSpPr/>
          <p:nvPr/>
        </p:nvSpPr>
        <p:spPr>
          <a:xfrm>
            <a:off x="6494275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BF11A02-AF8E-4FA5-B4B6-9F3E9EFC9BF1}"/>
              </a:ext>
            </a:extLst>
          </p:cNvPr>
          <p:cNvSpPr/>
          <p:nvPr/>
        </p:nvSpPr>
        <p:spPr>
          <a:xfrm>
            <a:off x="910888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4</a:t>
            </a:r>
          </a:p>
        </p:txBody>
      </p:sp>
      <p:pic>
        <p:nvPicPr>
          <p:cNvPr id="3" name="Google Shape;165;g1ca24322c5a_6_827">
            <a:extLst>
              <a:ext uri="{FF2B5EF4-FFF2-40B4-BE49-F238E27FC236}">
                <a16:creationId xmlns:a16="http://schemas.microsoft.com/office/drawing/2014/main" id="{90FCFA55-0BF8-1690-7348-89B2BC3358B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59636" y="419100"/>
            <a:ext cx="2207004" cy="1063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530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 animBg="1"/>
      <p:bldP spid="45" grpId="0" animBg="1"/>
      <p:bldP spid="46" grpId="0" animBg="1"/>
      <p:bldP spid="47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B475B-9059-9544-8A9A-A7AEBBA77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223" y="365125"/>
            <a:ext cx="10515600" cy="1325563"/>
          </a:xfrm>
        </p:spPr>
        <p:txBody>
          <a:bodyPr/>
          <a:lstStyle/>
          <a:p>
            <a:r>
              <a:rPr lang="en-GB" dirty="0">
                <a:latin typeface="Montserrat" pitchFamily="2" charset="77"/>
              </a:rPr>
              <a:t>Agenda</a:t>
            </a:r>
            <a:endParaRPr lang="en-US" dirty="0">
              <a:latin typeface="Montserrat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41F6D-AC1B-234C-8A39-43235C071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646" y="1601507"/>
            <a:ext cx="10502153" cy="4351338"/>
          </a:xfrm>
        </p:spPr>
        <p:txBody>
          <a:bodyPr>
            <a:normAutofit/>
          </a:bodyPr>
          <a:lstStyle/>
          <a:p>
            <a:pPr marL="457189" indent="-457189"/>
            <a:r>
              <a:rPr lang="en-GB" sz="2400" dirty="0">
                <a:solidFill>
                  <a:schemeClr val="tx1"/>
                </a:solidFill>
                <a:latin typeface="Montserrat" pitchFamily="2" charset="77"/>
              </a:rPr>
              <a:t>Q4 Sales Update</a:t>
            </a:r>
          </a:p>
          <a:p>
            <a:pPr marL="457189" indent="-457189"/>
            <a:r>
              <a:rPr lang="en-GB" sz="2400" dirty="0">
                <a:solidFill>
                  <a:schemeClr val="tx1"/>
                </a:solidFill>
                <a:latin typeface="Montserrat" pitchFamily="2" charset="77"/>
              </a:rPr>
              <a:t>Latest Orders</a:t>
            </a:r>
          </a:p>
          <a:p>
            <a:pPr marL="457189" indent="-457189"/>
            <a:r>
              <a:rPr lang="en-GB" sz="2400" dirty="0">
                <a:solidFill>
                  <a:schemeClr val="tx1"/>
                </a:solidFill>
                <a:latin typeface="Montserrat" pitchFamily="2" charset="77"/>
              </a:rPr>
              <a:t>Future Pipeline Business (UK only – excluding Ireland)</a:t>
            </a:r>
          </a:p>
          <a:p>
            <a:pPr marL="457189" indent="-457189"/>
            <a:r>
              <a:rPr lang="en-GB" sz="2400" dirty="0">
                <a:solidFill>
                  <a:schemeClr val="tx1"/>
                </a:solidFill>
                <a:latin typeface="Montserrat" pitchFamily="2" charset="77"/>
              </a:rPr>
              <a:t>Product launches for 2024</a:t>
            </a:r>
          </a:p>
          <a:p>
            <a:pPr marL="457189" indent="-457189"/>
            <a:r>
              <a:rPr lang="en-GB" sz="2400" dirty="0">
                <a:solidFill>
                  <a:schemeClr val="tx1"/>
                </a:solidFill>
                <a:latin typeface="Montserrat" pitchFamily="2" charset="77"/>
              </a:rPr>
              <a:t>Customer Reviews</a:t>
            </a:r>
          </a:p>
          <a:p>
            <a:pPr marL="457189" indent="-457189"/>
            <a:r>
              <a:rPr lang="en-GB" sz="2400" dirty="0">
                <a:solidFill>
                  <a:schemeClr val="tx1"/>
                </a:solidFill>
                <a:latin typeface="Montserrat" pitchFamily="2" charset="77"/>
              </a:rPr>
              <a:t>Project Evo update</a:t>
            </a:r>
          </a:p>
          <a:p>
            <a:pPr marL="457189" indent="-457189"/>
            <a:r>
              <a:rPr lang="en-GB" sz="2400" dirty="0">
                <a:solidFill>
                  <a:schemeClr val="tx1"/>
                </a:solidFill>
                <a:latin typeface="Montserrat" pitchFamily="2" charset="77"/>
              </a:rPr>
              <a:t>New joiners to the team (May 2023)</a:t>
            </a:r>
          </a:p>
          <a:p>
            <a:pPr marL="457189" indent="-457189"/>
            <a:r>
              <a:rPr lang="en-GB" sz="2400" dirty="0">
                <a:solidFill>
                  <a:schemeClr val="tx1"/>
                </a:solidFill>
                <a:latin typeface="Montserrat" pitchFamily="2" charset="77"/>
              </a:rPr>
              <a:t>AOB</a:t>
            </a:r>
          </a:p>
          <a:p>
            <a:pPr marL="457189" indent="-457189"/>
            <a:r>
              <a:rPr lang="en-GB" sz="2400" dirty="0">
                <a:solidFill>
                  <a:schemeClr val="tx1"/>
                </a:solidFill>
                <a:latin typeface="Montserrat" pitchFamily="2" charset="77"/>
              </a:rPr>
              <a:t>Questions</a:t>
            </a:r>
            <a:r>
              <a:rPr lang="en-GB" sz="2400" dirty="0">
                <a:latin typeface="Montserrat" pitchFamily="2" charset="77"/>
              </a:rPr>
              <a:t> </a:t>
            </a:r>
          </a:p>
          <a:p>
            <a:endParaRPr lang="en-US" sz="2400" dirty="0">
              <a:latin typeface="Montserrat" pitchFamily="2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EBDC2B-18AF-884D-8E24-6391AEE9EBFC}"/>
              </a:ext>
            </a:extLst>
          </p:cNvPr>
          <p:cNvSpPr/>
          <p:nvPr/>
        </p:nvSpPr>
        <p:spPr>
          <a:xfrm flipV="1">
            <a:off x="-60959" y="7178350"/>
            <a:ext cx="11662410" cy="911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004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C1D0AFD6-4A5F-4513-B9BD-D465B4CCF6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5000">
                <a:schemeClr val="bg1">
                  <a:lumMod val="95000"/>
                </a:schemeClr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61" tIns="51929" rIns="103861" bIns="51929" rtlCol="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283795"/>
            <a:ext cx="12192000" cy="755716"/>
          </a:xfrm>
          <a:noFill/>
          <a:ln>
            <a:noFill/>
          </a:ln>
        </p:spPr>
        <p:txBody>
          <a:bodyPr vert="horz" wrap="square" lIns="0" tIns="38943" rIns="77887" bIns="38943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GB" sz="4000" dirty="0">
                <a:solidFill>
                  <a:srgbClr val="2B354F"/>
                </a:solidFill>
                <a:latin typeface="Montserrat" pitchFamily="50" charset="0"/>
              </a:rPr>
              <a:t>What are we going to cover today?</a:t>
            </a:r>
            <a:endParaRPr lang="en-GB" sz="4000" b="0" dirty="0">
              <a:solidFill>
                <a:srgbClr val="2B354F"/>
              </a:solidFill>
              <a:latin typeface="Montserrat" pitchFamily="50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958473" y="2359696"/>
            <a:ext cx="2265956" cy="2265956"/>
          </a:xfrm>
          <a:prstGeom prst="ellipse">
            <a:avLst/>
          </a:prstGeom>
          <a:solidFill>
            <a:srgbClr val="2B35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Sales </a:t>
            </a:r>
            <a:br>
              <a:rPr kumimoji="0" lang="en-GB" sz="213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</a:br>
            <a:r>
              <a:rPr kumimoji="0" lang="en-GB" sz="213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Update</a:t>
            </a:r>
          </a:p>
        </p:txBody>
      </p:sp>
      <p:sp>
        <p:nvSpPr>
          <p:cNvPr id="45" name="Oval 44"/>
          <p:cNvSpPr/>
          <p:nvPr/>
        </p:nvSpPr>
        <p:spPr>
          <a:xfrm>
            <a:off x="3628173" y="2359696"/>
            <a:ext cx="2265956" cy="2265956"/>
          </a:xfrm>
          <a:prstGeom prst="ellipse">
            <a:avLst/>
          </a:prstGeom>
          <a:solidFill>
            <a:srgbClr val="2B35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New </a:t>
            </a:r>
            <a:br>
              <a:rPr kumimoji="0" lang="en-GB" sz="213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</a:br>
            <a:r>
              <a:rPr kumimoji="0" lang="en-GB" sz="213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Product</a:t>
            </a:r>
            <a:br>
              <a:rPr kumimoji="0" lang="en-GB" sz="213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</a:br>
            <a:r>
              <a:rPr kumimoji="0" lang="en-GB" sz="213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 Launch </a:t>
            </a:r>
          </a:p>
        </p:txBody>
      </p:sp>
      <p:sp>
        <p:nvSpPr>
          <p:cNvPr id="46" name="Oval 45"/>
          <p:cNvSpPr/>
          <p:nvPr/>
        </p:nvSpPr>
        <p:spPr>
          <a:xfrm>
            <a:off x="6297873" y="2359696"/>
            <a:ext cx="2265956" cy="2265956"/>
          </a:xfrm>
          <a:prstGeom prst="ellipse">
            <a:avLst/>
          </a:prstGeom>
          <a:solidFill>
            <a:srgbClr val="2B35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Staff </a:t>
            </a:r>
            <a:br>
              <a:rPr kumimoji="0" lang="en-GB" sz="213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</a:br>
            <a:r>
              <a:rPr kumimoji="0" lang="en-GB" sz="213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Changes</a:t>
            </a:r>
          </a:p>
        </p:txBody>
      </p:sp>
      <p:sp>
        <p:nvSpPr>
          <p:cNvPr id="47" name="Oval 46"/>
          <p:cNvSpPr/>
          <p:nvPr/>
        </p:nvSpPr>
        <p:spPr>
          <a:xfrm>
            <a:off x="8967574" y="2359696"/>
            <a:ext cx="2265956" cy="2265956"/>
          </a:xfrm>
          <a:prstGeom prst="ellipse">
            <a:avLst/>
          </a:prstGeom>
          <a:solidFill>
            <a:srgbClr val="2B35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New </a:t>
            </a:r>
            <a:br>
              <a:rPr kumimoji="0" lang="en-GB" sz="213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</a:br>
            <a:r>
              <a:rPr kumimoji="0" lang="en-GB" sz="213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Governance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E8EB7BC-802B-428D-BE77-D7056FD32536}"/>
              </a:ext>
            </a:extLst>
          </p:cNvPr>
          <p:cNvSpPr/>
          <p:nvPr/>
        </p:nvSpPr>
        <p:spPr>
          <a:xfrm>
            <a:off x="101263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A8AA67F-8724-4258-9277-6AA9A0B45008}"/>
              </a:ext>
            </a:extLst>
          </p:cNvPr>
          <p:cNvSpPr/>
          <p:nvPr/>
        </p:nvSpPr>
        <p:spPr>
          <a:xfrm>
            <a:off x="371773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0DF9EE-B5AE-4789-A672-0C24F76FADEF}"/>
              </a:ext>
            </a:extLst>
          </p:cNvPr>
          <p:cNvSpPr/>
          <p:nvPr/>
        </p:nvSpPr>
        <p:spPr>
          <a:xfrm>
            <a:off x="6494275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BF11A02-AF8E-4FA5-B4B6-9F3E9EFC9BF1}"/>
              </a:ext>
            </a:extLst>
          </p:cNvPr>
          <p:cNvSpPr/>
          <p:nvPr/>
        </p:nvSpPr>
        <p:spPr>
          <a:xfrm>
            <a:off x="910888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4</a:t>
            </a:r>
          </a:p>
        </p:txBody>
      </p:sp>
      <p:pic>
        <p:nvPicPr>
          <p:cNvPr id="3" name="Google Shape;165;g1ca24322c5a_6_827">
            <a:extLst>
              <a:ext uri="{FF2B5EF4-FFF2-40B4-BE49-F238E27FC236}">
                <a16:creationId xmlns:a16="http://schemas.microsoft.com/office/drawing/2014/main" id="{90FCFA55-0BF8-1690-7348-89B2BC3358B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59636" y="419100"/>
            <a:ext cx="2207004" cy="1063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793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 animBg="1"/>
      <p:bldP spid="45" grpId="0" animBg="1"/>
      <p:bldP spid="46" grpId="0" animBg="1"/>
      <p:bldP spid="47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E4546B5-A0BF-418A-89A1-C8768E77E0D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5000">
                <a:schemeClr val="bg1">
                  <a:lumMod val="95000"/>
                </a:schemeClr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61" tIns="51929" rIns="103861" bIns="51929" rtlCol="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50" charset="0"/>
              <a:ea typeface="+mn-ea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E7D6EB-144A-4CBB-9252-ADEBB978D7B4}"/>
              </a:ext>
            </a:extLst>
          </p:cNvPr>
          <p:cNvSpPr txBox="1"/>
          <p:nvPr/>
        </p:nvSpPr>
        <p:spPr>
          <a:xfrm>
            <a:off x="803169" y="810304"/>
            <a:ext cx="3160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Montserrat Light"/>
                <a:ea typeface="MS PGothic" pitchFamily="34" charset="-128"/>
                <a:cs typeface="+mn-cs"/>
              </a:rPr>
              <a:t>Before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B5B863-B35B-4891-8181-4C710FEF6701}"/>
              </a:ext>
            </a:extLst>
          </p:cNvPr>
          <p:cNvSpPr txBox="1"/>
          <p:nvPr/>
        </p:nvSpPr>
        <p:spPr>
          <a:xfrm>
            <a:off x="5017403" y="810304"/>
            <a:ext cx="6371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Montserrat Light"/>
                <a:ea typeface="MS PGothic" pitchFamily="34" charset="-128"/>
                <a:cs typeface="+mn-cs"/>
              </a:rPr>
              <a:t>After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16F06B-C7BD-4901-A1BA-359034C3B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53" y="2603119"/>
            <a:ext cx="3848300" cy="2164669"/>
          </a:xfrm>
          <a:prstGeom prst="rect">
            <a:avLst/>
          </a:prstGeom>
          <a:effectLst>
            <a:outerShdw blurRad="254000" sx="103000" sy="103000" algn="ctr" rotWithShape="0">
              <a:prstClr val="black">
                <a:alpha val="15000"/>
              </a:prstClr>
            </a:outerShdw>
          </a:effectLst>
        </p:spPr>
      </p:pic>
      <p:pic>
        <p:nvPicPr>
          <p:cNvPr id="3" name="Picture 2" descr="Chart&#10;&#10;Description automatically generated with low confidence">
            <a:extLst>
              <a:ext uri="{FF2B5EF4-FFF2-40B4-BE49-F238E27FC236}">
                <a16:creationId xmlns:a16="http://schemas.microsoft.com/office/drawing/2014/main" id="{B07F5FDA-5FF0-7D49-8378-8897F5093A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606" y="1753916"/>
            <a:ext cx="6341692" cy="3523162"/>
          </a:xfrm>
          <a:prstGeom prst="rect">
            <a:avLst/>
          </a:prstGeom>
        </p:spPr>
      </p:pic>
      <p:pic>
        <p:nvPicPr>
          <p:cNvPr id="2" name="Google Shape;165;g1ca24322c5a_6_827">
            <a:extLst>
              <a:ext uri="{FF2B5EF4-FFF2-40B4-BE49-F238E27FC236}">
                <a16:creationId xmlns:a16="http://schemas.microsoft.com/office/drawing/2014/main" id="{8EA1EF20-CA4D-6F7A-11DE-9EA5614531F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59636" y="432955"/>
            <a:ext cx="2207004" cy="1063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1192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C1D0AFD6-4A5F-4513-B9BD-D465B4CCF6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5000">
                <a:schemeClr val="bg1">
                  <a:lumMod val="95000"/>
                </a:schemeClr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61" tIns="51929" rIns="103861" bIns="51929" rtlCol="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674191"/>
            <a:ext cx="12192000" cy="755716"/>
          </a:xfrm>
          <a:noFill/>
          <a:ln>
            <a:noFill/>
          </a:ln>
        </p:spPr>
        <p:txBody>
          <a:bodyPr vert="horz" wrap="square" lIns="0" tIns="38943" rIns="77887" bIns="38943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GB" sz="4000" b="0" dirty="0">
                <a:solidFill>
                  <a:srgbClr val="2B354F"/>
                </a:solidFill>
                <a:latin typeface="Montserrat" pitchFamily="50" charset="0"/>
              </a:rPr>
              <a:t>Test</a:t>
            </a:r>
          </a:p>
        </p:txBody>
      </p:sp>
      <p:sp>
        <p:nvSpPr>
          <p:cNvPr id="44" name="Oval 43"/>
          <p:cNvSpPr/>
          <p:nvPr/>
        </p:nvSpPr>
        <p:spPr>
          <a:xfrm>
            <a:off x="958473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dirty="0">
                <a:solidFill>
                  <a:prstClr val="white"/>
                </a:solidFill>
                <a:latin typeface="Montserrat" pitchFamily="50" charset="0"/>
              </a:rPr>
              <a:t>Practice</a:t>
            </a:r>
            <a:endParaRPr kumimoji="0" lang="en-GB" sz="21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50" charset="0"/>
              <a:ea typeface="+mn-ea"/>
              <a:cs typeface="+mn-cs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3628173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Feedback</a:t>
            </a:r>
          </a:p>
        </p:txBody>
      </p:sp>
      <p:sp>
        <p:nvSpPr>
          <p:cNvPr id="46" name="Oval 45"/>
          <p:cNvSpPr/>
          <p:nvPr/>
        </p:nvSpPr>
        <p:spPr>
          <a:xfrm>
            <a:off x="6297873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Refine</a:t>
            </a:r>
          </a:p>
        </p:txBody>
      </p:sp>
      <p:sp>
        <p:nvSpPr>
          <p:cNvPr id="47" name="Oval 46"/>
          <p:cNvSpPr/>
          <p:nvPr/>
        </p:nvSpPr>
        <p:spPr>
          <a:xfrm>
            <a:off x="8967574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Practice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E8EB7BC-802B-428D-BE77-D7056FD32536}"/>
              </a:ext>
            </a:extLst>
          </p:cNvPr>
          <p:cNvSpPr/>
          <p:nvPr/>
        </p:nvSpPr>
        <p:spPr>
          <a:xfrm>
            <a:off x="101263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A8AA67F-8724-4258-9277-6AA9A0B45008}"/>
              </a:ext>
            </a:extLst>
          </p:cNvPr>
          <p:cNvSpPr/>
          <p:nvPr/>
        </p:nvSpPr>
        <p:spPr>
          <a:xfrm>
            <a:off x="371773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0DF9EE-B5AE-4789-A672-0C24F76FADEF}"/>
              </a:ext>
            </a:extLst>
          </p:cNvPr>
          <p:cNvSpPr/>
          <p:nvPr/>
        </p:nvSpPr>
        <p:spPr>
          <a:xfrm>
            <a:off x="6494275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BF11A02-AF8E-4FA5-B4B6-9F3E9EFC9BF1}"/>
              </a:ext>
            </a:extLst>
          </p:cNvPr>
          <p:cNvSpPr/>
          <p:nvPr/>
        </p:nvSpPr>
        <p:spPr>
          <a:xfrm>
            <a:off x="910888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4</a:t>
            </a:r>
          </a:p>
        </p:txBody>
      </p:sp>
      <p:pic>
        <p:nvPicPr>
          <p:cNvPr id="3" name="Google Shape;165;g1ca24322c5a_6_827">
            <a:extLst>
              <a:ext uri="{FF2B5EF4-FFF2-40B4-BE49-F238E27FC236}">
                <a16:creationId xmlns:a16="http://schemas.microsoft.com/office/drawing/2014/main" id="{627DCE63-8C39-9C95-F913-8673A73CDED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59636" y="432955"/>
            <a:ext cx="2207004" cy="1063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259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 animBg="1"/>
      <p:bldP spid="45" grpId="0" animBg="1"/>
      <p:bldP spid="46" grpId="0" animBg="1"/>
      <p:bldP spid="47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B635A-1576-3502-11DE-6FA24B248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exercise: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F1D67-E60C-2393-9DA5-32B7CEBC0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en-US" dirty="0"/>
              <a:t>Craft a 1 minute presentation using the speech structure provided  (15 )</a:t>
            </a:r>
          </a:p>
          <a:p>
            <a:endParaRPr lang="en-US" dirty="0"/>
          </a:p>
          <a:p>
            <a:r>
              <a:rPr lang="en-US" dirty="0"/>
              <a:t>Pair up and coach each other  (20)</a:t>
            </a:r>
          </a:p>
          <a:p>
            <a:endParaRPr lang="en-US" dirty="0"/>
          </a:p>
          <a:p>
            <a:r>
              <a:rPr lang="en-US" dirty="0"/>
              <a:t>Refine and rehearse on your own (15)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Present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227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BECEE-CD19-F412-558D-DC0E2BAE6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ECCF7F7-C4C8-3198-7F5C-B1B66C849C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0214133"/>
              </p:ext>
            </p:extLst>
          </p:nvPr>
        </p:nvGraphicFramePr>
        <p:xfrm>
          <a:off x="1709531" y="874643"/>
          <a:ext cx="8527774" cy="56182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7074">
                  <a:extLst>
                    <a:ext uri="{9D8B030D-6E8A-4147-A177-3AD203B41FA5}">
                      <a16:colId xmlns:a16="http://schemas.microsoft.com/office/drawing/2014/main" val="1230107696"/>
                    </a:ext>
                  </a:extLst>
                </a:gridCol>
                <a:gridCol w="5930700">
                  <a:extLst>
                    <a:ext uri="{9D8B030D-6E8A-4147-A177-3AD203B41FA5}">
                      <a16:colId xmlns:a16="http://schemas.microsoft.com/office/drawing/2014/main" val="1032209537"/>
                    </a:ext>
                  </a:extLst>
                </a:gridCol>
              </a:tblGrid>
              <a:tr h="13028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Authenticity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6" marR="57996" marT="0" marB="0">
                    <a:solidFill>
                      <a:srgbClr val="877C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Passion/Purpose/Personality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6" marR="57996" marT="0" marB="0">
                    <a:solidFill>
                      <a:srgbClr val="877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084866"/>
                  </a:ext>
                </a:extLst>
              </a:tr>
              <a:tr h="14407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Structure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6" marR="57996" marT="0" marB="0">
                    <a:solidFill>
                      <a:srgbClr val="877C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</a:rPr>
                        <a:t>Interest/Intrigue/Logic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6" marR="57996" marT="0" marB="0">
                    <a:solidFill>
                      <a:srgbClr val="877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069122"/>
                  </a:ext>
                </a:extLst>
              </a:tr>
              <a:tr h="1433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Connecting with the audience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6" marR="57996" marT="0" marB="0">
                    <a:solidFill>
                      <a:srgbClr val="877C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</a:rPr>
                        <a:t>Emotion/Engagement/Memorability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6" marR="57996" marT="0" marB="0">
                    <a:solidFill>
                      <a:srgbClr val="877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219471"/>
                  </a:ext>
                </a:extLst>
              </a:tr>
              <a:tr h="14414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Pushing Yourself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6" marR="57996" marT="0" marB="0">
                    <a:solidFill>
                      <a:srgbClr val="877C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</a:rPr>
                        <a:t>Stepping out of your Comfort Zone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6" marR="57996" marT="0" marB="0">
                    <a:solidFill>
                      <a:srgbClr val="877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853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0238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">
            <a:extLst>
              <a:ext uri="{FF2B5EF4-FFF2-40B4-BE49-F238E27FC236}">
                <a16:creationId xmlns:a16="http://schemas.microsoft.com/office/drawing/2014/main" id="{5C4366BF-4CC4-6D15-E34E-5CB83A908A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6" b="7458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332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4DF85F27-D893-97F4-42DF-F0633D074B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5209640"/>
              </p:ext>
            </p:extLst>
          </p:nvPr>
        </p:nvGraphicFramePr>
        <p:xfrm>
          <a:off x="1012682" y="1646093"/>
          <a:ext cx="10853737" cy="4891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877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6B5E4-FA3E-7616-C239-EDA6A7E76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4DF85F27-D893-97F4-42DF-F0633D074B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4470947"/>
              </p:ext>
            </p:extLst>
          </p:nvPr>
        </p:nvGraphicFramePr>
        <p:xfrm>
          <a:off x="955097" y="1027906"/>
          <a:ext cx="10925175" cy="5705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0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9"/>
          <p:cNvSpPr txBox="1"/>
          <p:nvPr/>
        </p:nvSpPr>
        <p:spPr>
          <a:xfrm>
            <a:off x="2532600" y="1470100"/>
            <a:ext cx="71268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877CEE"/>
                </a:solidFill>
                <a:latin typeface="Montserrat" pitchFamily="2" charset="77"/>
                <a:ea typeface="DM Sans"/>
                <a:cs typeface="DM Sans"/>
                <a:sym typeface="DM Sans"/>
              </a:rPr>
              <a:t>I</a:t>
            </a:r>
            <a:r>
              <a:rPr lang="en-US" sz="2600" dirty="0">
                <a:latin typeface="Montserrat" pitchFamily="2" charset="77"/>
                <a:ea typeface="DM Sans"/>
                <a:cs typeface="DM Sans"/>
                <a:sym typeface="DM Sans"/>
              </a:rPr>
              <a:t>nformation	           Dynamic Purpose</a:t>
            </a:r>
            <a:endParaRPr sz="2600" dirty="0">
              <a:latin typeface="Montserrat" pitchFamily="2" charset="77"/>
              <a:ea typeface="DM Sans"/>
              <a:cs typeface="DM Sans"/>
              <a:sym typeface="DM Sans"/>
            </a:endParaRPr>
          </a:p>
        </p:txBody>
      </p:sp>
      <p:sp>
        <p:nvSpPr>
          <p:cNvPr id="313" name="Google Shape;313;p19"/>
          <p:cNvSpPr txBox="1"/>
          <p:nvPr/>
        </p:nvSpPr>
        <p:spPr>
          <a:xfrm>
            <a:off x="2532600" y="2142850"/>
            <a:ext cx="64728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200" dirty="0">
                <a:solidFill>
                  <a:srgbClr val="877CEE"/>
                </a:solidFill>
                <a:latin typeface="Montserrat" pitchFamily="2" charset="77"/>
                <a:ea typeface="DM Sans"/>
                <a:cs typeface="DM Sans"/>
                <a:sym typeface="DM Sans"/>
              </a:rPr>
              <a:t>M</a:t>
            </a:r>
            <a:r>
              <a:rPr lang="en-US" sz="2600" dirty="0">
                <a:latin typeface="Montserrat" pitchFamily="2" charset="77"/>
                <a:ea typeface="DM Sans"/>
                <a:cs typeface="DM Sans"/>
                <a:sym typeface="DM Sans"/>
              </a:rPr>
              <a:t>ap your journey	Act I, II and III</a:t>
            </a:r>
            <a:endParaRPr sz="2600" dirty="0">
              <a:latin typeface="Montserrat" pitchFamily="2" charset="77"/>
              <a:ea typeface="DM Sans"/>
              <a:cs typeface="DM Sans"/>
              <a:sym typeface="DM Sans"/>
            </a:endParaRPr>
          </a:p>
        </p:txBody>
      </p:sp>
      <p:sp>
        <p:nvSpPr>
          <p:cNvPr id="314" name="Google Shape;314;p19"/>
          <p:cNvSpPr txBox="1"/>
          <p:nvPr/>
        </p:nvSpPr>
        <p:spPr>
          <a:xfrm>
            <a:off x="2532600" y="2797900"/>
            <a:ext cx="77208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877CEE"/>
                </a:solidFill>
                <a:latin typeface="Montserrat" pitchFamily="2" charset="77"/>
                <a:ea typeface="DM Sans"/>
                <a:cs typeface="DM Sans"/>
                <a:sym typeface="DM Sans"/>
              </a:rPr>
              <a:t>P</a:t>
            </a:r>
            <a:r>
              <a:rPr lang="en-US" sz="2600" dirty="0">
                <a:latin typeface="Montserrat" pitchFamily="2" charset="77"/>
                <a:ea typeface="DM Sans"/>
                <a:cs typeface="DM Sans"/>
                <a:sym typeface="DM Sans"/>
              </a:rPr>
              <a:t>erformance		Energy and connection </a:t>
            </a:r>
            <a:endParaRPr sz="2600" dirty="0">
              <a:latin typeface="Montserrat" pitchFamily="2" charset="77"/>
              <a:ea typeface="DM Sans"/>
              <a:cs typeface="DM Sans"/>
              <a:sym typeface="DM Sans"/>
            </a:endParaRPr>
          </a:p>
        </p:txBody>
      </p:sp>
      <p:sp>
        <p:nvSpPr>
          <p:cNvPr id="315" name="Google Shape;315;p19"/>
          <p:cNvSpPr txBox="1"/>
          <p:nvPr/>
        </p:nvSpPr>
        <p:spPr>
          <a:xfrm>
            <a:off x="2532600" y="3452950"/>
            <a:ext cx="71268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877CEE"/>
                </a:solidFill>
                <a:latin typeface="Montserrat" pitchFamily="2" charset="77"/>
                <a:ea typeface="DM Sans"/>
                <a:cs typeface="DM Sans"/>
                <a:sym typeface="DM Sans"/>
              </a:rPr>
              <a:t>A</a:t>
            </a:r>
            <a:r>
              <a:rPr lang="en-US" sz="2600" dirty="0">
                <a:latin typeface="Montserrat" pitchFamily="2" charset="77"/>
                <a:ea typeface="DM Sans"/>
                <a:cs typeface="DM Sans"/>
                <a:sym typeface="DM Sans"/>
              </a:rPr>
              <a:t>llies			Stop and Breathe</a:t>
            </a:r>
            <a:endParaRPr sz="2600" dirty="0">
              <a:latin typeface="Montserrat" pitchFamily="2" charset="77"/>
              <a:ea typeface="DM Sans"/>
              <a:cs typeface="DM Sans"/>
              <a:sym typeface="DM Sans"/>
            </a:endParaRPr>
          </a:p>
        </p:txBody>
      </p:sp>
      <p:sp>
        <p:nvSpPr>
          <p:cNvPr id="316" name="Google Shape;316;p19"/>
          <p:cNvSpPr txBox="1"/>
          <p:nvPr/>
        </p:nvSpPr>
        <p:spPr>
          <a:xfrm>
            <a:off x="2532600" y="4081525"/>
            <a:ext cx="71268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877CEE"/>
                </a:solidFill>
                <a:latin typeface="Montserrat" pitchFamily="2" charset="77"/>
                <a:ea typeface="DM Sans"/>
                <a:cs typeface="DM Sans"/>
                <a:sym typeface="DM Sans"/>
              </a:rPr>
              <a:t>C</a:t>
            </a:r>
            <a:r>
              <a:rPr lang="en-US" sz="2600" dirty="0">
                <a:latin typeface="Montserrat" pitchFamily="2" charset="77"/>
                <a:ea typeface="DM Sans"/>
                <a:cs typeface="DM Sans"/>
                <a:sym typeface="DM Sans"/>
              </a:rPr>
              <a:t>reativity			Originality </a:t>
            </a:r>
            <a:endParaRPr sz="2600" dirty="0">
              <a:latin typeface="Montserrat" pitchFamily="2" charset="77"/>
              <a:ea typeface="DM Sans"/>
              <a:cs typeface="DM Sans"/>
              <a:sym typeface="DM Sans"/>
            </a:endParaRPr>
          </a:p>
        </p:txBody>
      </p:sp>
      <p:sp>
        <p:nvSpPr>
          <p:cNvPr id="317" name="Google Shape;317;p19"/>
          <p:cNvSpPr txBox="1"/>
          <p:nvPr/>
        </p:nvSpPr>
        <p:spPr>
          <a:xfrm>
            <a:off x="2532600" y="4741675"/>
            <a:ext cx="80355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877CEE"/>
                </a:solidFill>
                <a:latin typeface="Montserrat" pitchFamily="2" charset="77"/>
                <a:ea typeface="DM Sans"/>
                <a:cs typeface="DM Sans"/>
                <a:sym typeface="DM Sans"/>
              </a:rPr>
              <a:t>T</a:t>
            </a:r>
            <a:r>
              <a:rPr lang="en-US" sz="2600" dirty="0">
                <a:latin typeface="Montserrat" pitchFamily="2" charset="77"/>
                <a:ea typeface="DM Sans"/>
                <a:cs typeface="DM Sans"/>
                <a:sym typeface="DM Sans"/>
              </a:rPr>
              <a:t>est				Practice and feedback</a:t>
            </a:r>
            <a:endParaRPr sz="2600" dirty="0">
              <a:latin typeface="Montserrat" pitchFamily="2" charset="77"/>
              <a:ea typeface="DM Sans"/>
              <a:cs typeface="DM Sans"/>
              <a:sym typeface="DM Sans"/>
            </a:endParaRPr>
          </a:p>
        </p:txBody>
      </p:sp>
      <p:pic>
        <p:nvPicPr>
          <p:cNvPr id="8" name="Picture 7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D8F9D2D6-C1E1-A92D-FAE0-17CB717C6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520" y="1523890"/>
            <a:ext cx="562200" cy="562200"/>
          </a:xfrm>
          <a:prstGeom prst="rect">
            <a:avLst/>
          </a:prstGeom>
          <a:solidFill>
            <a:srgbClr val="9F81F6"/>
          </a:solidFill>
          <a:ln>
            <a:solidFill>
              <a:srgbClr val="877CEE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67ED5B-85D4-EB5F-7E62-85F551541A7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823520" y="2183571"/>
            <a:ext cx="562200" cy="562200"/>
          </a:xfrm>
          <a:prstGeom prst="rect">
            <a:avLst/>
          </a:prstGeom>
          <a:solidFill>
            <a:srgbClr val="9F81F6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CA2240-AD72-DC5C-C517-40CF0574F5D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823520" y="2843252"/>
            <a:ext cx="562200" cy="562200"/>
          </a:xfrm>
          <a:prstGeom prst="rect">
            <a:avLst/>
          </a:prstGeom>
          <a:solidFill>
            <a:srgbClr val="9F81F6"/>
          </a:soli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DAE66B-ACD0-7D43-9D65-E9BC3E5BF4F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823520" y="3502933"/>
            <a:ext cx="562200" cy="562200"/>
          </a:xfrm>
          <a:prstGeom prst="rect">
            <a:avLst/>
          </a:prstGeom>
          <a:solidFill>
            <a:srgbClr val="9F81F6"/>
          </a:solidFill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3DAAA63-1A1B-971F-BA7C-D39E174ACD3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823520" y="4162614"/>
            <a:ext cx="562200" cy="562200"/>
          </a:xfrm>
          <a:prstGeom prst="rect">
            <a:avLst/>
          </a:prstGeom>
          <a:solidFill>
            <a:srgbClr val="9F81F6"/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C2B3BF-3729-3AD4-066C-2A8A1D1EE0B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834950" y="4822294"/>
            <a:ext cx="562200" cy="562200"/>
          </a:xfrm>
          <a:prstGeom prst="rect">
            <a:avLst/>
          </a:prstGeom>
          <a:solidFill>
            <a:srgbClr val="9F81F6"/>
          </a:solidFill>
        </p:spPr>
      </p:pic>
    </p:spTree>
    <p:extLst>
      <p:ext uri="{BB962C8B-B14F-4D97-AF65-F5344CB8AC3E}">
        <p14:creationId xmlns:p14="http://schemas.microsoft.com/office/powerpoint/2010/main" val="391425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C1D0AFD6-4A5F-4513-B9BD-D465B4CCF6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5000">
                <a:schemeClr val="bg1">
                  <a:lumMod val="95000"/>
                </a:schemeClr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61" tIns="51929" rIns="103861" bIns="51929" rtlCol="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674191"/>
            <a:ext cx="12192000" cy="755716"/>
          </a:xfrm>
          <a:noFill/>
          <a:ln>
            <a:noFill/>
          </a:ln>
        </p:spPr>
        <p:txBody>
          <a:bodyPr vert="horz" wrap="square" lIns="0" tIns="38943" rIns="77887" bIns="38943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GB" sz="4000" dirty="0">
                <a:solidFill>
                  <a:srgbClr val="2B354F"/>
                </a:solidFill>
                <a:latin typeface="Montserrat" pitchFamily="50" charset="0"/>
              </a:rPr>
              <a:t>Information</a:t>
            </a:r>
            <a:endParaRPr lang="en-GB" sz="4000" b="0" dirty="0">
              <a:solidFill>
                <a:srgbClr val="2B354F"/>
              </a:solidFill>
              <a:latin typeface="Montserrat" pitchFamily="50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958473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dirty="0">
                <a:solidFill>
                  <a:prstClr val="white"/>
                </a:solidFill>
                <a:latin typeface="Montserrat" pitchFamily="50" charset="0"/>
              </a:rPr>
              <a:t>Why?</a:t>
            </a:r>
            <a:endParaRPr kumimoji="0" lang="en-GB" sz="21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50" charset="0"/>
              <a:ea typeface="+mn-ea"/>
              <a:cs typeface="+mn-cs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3628173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What?</a:t>
            </a:r>
          </a:p>
        </p:txBody>
      </p:sp>
      <p:sp>
        <p:nvSpPr>
          <p:cNvPr id="46" name="Oval 45"/>
          <p:cNvSpPr/>
          <p:nvPr/>
        </p:nvSpPr>
        <p:spPr>
          <a:xfrm>
            <a:off x="6297873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Who?</a:t>
            </a:r>
          </a:p>
        </p:txBody>
      </p:sp>
      <p:sp>
        <p:nvSpPr>
          <p:cNvPr id="47" name="Oval 46"/>
          <p:cNvSpPr/>
          <p:nvPr/>
        </p:nvSpPr>
        <p:spPr>
          <a:xfrm>
            <a:off x="8967574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dirty="0">
                <a:solidFill>
                  <a:prstClr val="white"/>
                </a:solidFill>
                <a:latin typeface="Montserrat" pitchFamily="50" charset="0"/>
              </a:rPr>
              <a:t>How?</a:t>
            </a:r>
            <a:endParaRPr kumimoji="0" lang="en-GB" sz="21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50" charset="0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E8EB7BC-802B-428D-BE77-D7056FD32536}"/>
              </a:ext>
            </a:extLst>
          </p:cNvPr>
          <p:cNvSpPr/>
          <p:nvPr/>
        </p:nvSpPr>
        <p:spPr>
          <a:xfrm>
            <a:off x="101263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A8AA67F-8724-4258-9277-6AA9A0B45008}"/>
              </a:ext>
            </a:extLst>
          </p:cNvPr>
          <p:cNvSpPr/>
          <p:nvPr/>
        </p:nvSpPr>
        <p:spPr>
          <a:xfrm>
            <a:off x="371773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0DF9EE-B5AE-4789-A672-0C24F76FADEF}"/>
              </a:ext>
            </a:extLst>
          </p:cNvPr>
          <p:cNvSpPr/>
          <p:nvPr/>
        </p:nvSpPr>
        <p:spPr>
          <a:xfrm>
            <a:off x="6494275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BF11A02-AF8E-4FA5-B4B6-9F3E9EFC9BF1}"/>
              </a:ext>
            </a:extLst>
          </p:cNvPr>
          <p:cNvSpPr/>
          <p:nvPr/>
        </p:nvSpPr>
        <p:spPr>
          <a:xfrm>
            <a:off x="910888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4</a:t>
            </a:r>
          </a:p>
        </p:txBody>
      </p:sp>
      <p:pic>
        <p:nvPicPr>
          <p:cNvPr id="3" name="Google Shape;165;g1ca24322c5a_6_827">
            <a:extLst>
              <a:ext uri="{FF2B5EF4-FFF2-40B4-BE49-F238E27FC236}">
                <a16:creationId xmlns:a16="http://schemas.microsoft.com/office/drawing/2014/main" id="{BFCC6314-D66B-CCBA-2B29-EEE7A2C2DD2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59636" y="432955"/>
            <a:ext cx="2207004" cy="1063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236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 animBg="1"/>
      <p:bldP spid="45" grpId="0" animBg="1"/>
      <p:bldP spid="46" grpId="0" animBg="1"/>
      <p:bldP spid="47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9"/>
          <p:cNvSpPr txBox="1"/>
          <p:nvPr/>
        </p:nvSpPr>
        <p:spPr>
          <a:xfrm>
            <a:off x="1581470" y="460155"/>
            <a:ext cx="8156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877CEE"/>
                </a:solidFill>
                <a:latin typeface="Montserrat" pitchFamily="2" charset="77"/>
                <a:ea typeface="DM Sans"/>
                <a:cs typeface="DM Sans"/>
                <a:sym typeface="DM Sans"/>
              </a:rPr>
              <a:t>Information</a:t>
            </a:r>
            <a:endParaRPr sz="4000" dirty="0">
              <a:solidFill>
                <a:srgbClr val="877CEE"/>
              </a:solidFill>
              <a:latin typeface="Montserrat" pitchFamily="2" charset="77"/>
              <a:ea typeface="DM Sans"/>
              <a:cs typeface="DM Sans"/>
              <a:sym typeface="DM San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1EC28C8-3919-8841-DFA8-FFCC351073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5346830"/>
              </p:ext>
            </p:extLst>
          </p:nvPr>
        </p:nvGraphicFramePr>
        <p:xfrm>
          <a:off x="1646315" y="2003816"/>
          <a:ext cx="8899370" cy="3205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52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876DF9-0621-E440-881F-059662DD8C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B7876DF9-0621-E440-881F-059662DD8C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B7876DF9-0621-E440-881F-059662DD8C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63F00F-67FB-1447-9F3B-3FCD8FA211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A163F00F-67FB-1447-9F3B-3FCD8FA211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A163F00F-67FB-1447-9F3B-3FCD8FA211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C1D0AFD6-4A5F-4513-B9BD-D465B4CCF6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5000">
                <a:schemeClr val="bg1">
                  <a:lumMod val="95000"/>
                </a:schemeClr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61" tIns="51929" rIns="103861" bIns="51929" rtlCol="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674191"/>
            <a:ext cx="12192000" cy="755716"/>
          </a:xfrm>
          <a:noFill/>
          <a:ln>
            <a:noFill/>
          </a:ln>
        </p:spPr>
        <p:txBody>
          <a:bodyPr vert="horz" wrap="square" lIns="0" tIns="38943" rIns="77887" bIns="38943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GB" sz="4000" b="0" dirty="0">
                <a:solidFill>
                  <a:srgbClr val="2B354F"/>
                </a:solidFill>
                <a:latin typeface="Montserrat" pitchFamily="50" charset="0"/>
              </a:rPr>
              <a:t>Mapping</a:t>
            </a:r>
          </a:p>
        </p:txBody>
      </p:sp>
      <p:sp>
        <p:nvSpPr>
          <p:cNvPr id="44" name="Oval 43"/>
          <p:cNvSpPr/>
          <p:nvPr/>
        </p:nvSpPr>
        <p:spPr>
          <a:xfrm>
            <a:off x="1406765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dirty="0">
                <a:solidFill>
                  <a:prstClr val="white"/>
                </a:solidFill>
                <a:latin typeface="Montserrat" pitchFamily="50" charset="0"/>
              </a:rPr>
              <a:t>Act 1</a:t>
            </a: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i="1" dirty="0">
                <a:solidFill>
                  <a:prstClr val="white"/>
                </a:solidFill>
                <a:latin typeface="Montserrat" pitchFamily="50" charset="0"/>
              </a:rPr>
              <a:t>hook</a:t>
            </a:r>
            <a:endParaRPr kumimoji="0" lang="en-GB" sz="2133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50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4581853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Act</a:t>
            </a:r>
            <a:r>
              <a:rPr kumimoji="0" lang="en-GB" sz="2133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 11</a:t>
            </a: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i="1" dirty="0">
                <a:solidFill>
                  <a:prstClr val="white"/>
                </a:solidFill>
                <a:latin typeface="Montserrat" pitchFamily="50" charset="0"/>
              </a:rPr>
              <a:t>interest</a:t>
            </a:r>
            <a:endParaRPr kumimoji="0" lang="en-GB" sz="2133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50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7520883" y="2290533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Act</a:t>
            </a:r>
            <a:r>
              <a:rPr kumimoji="0" lang="en-GB" sz="2133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 111</a:t>
            </a: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i="1" dirty="0">
                <a:solidFill>
                  <a:prstClr val="white"/>
                </a:solidFill>
                <a:latin typeface="Montserrat" pitchFamily="50" charset="0"/>
              </a:rPr>
              <a:t>Strong feeling</a:t>
            </a:r>
            <a:endParaRPr kumimoji="0" lang="en-GB" sz="2133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50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E8EB7BC-802B-428D-BE77-D7056FD32536}"/>
              </a:ext>
            </a:extLst>
          </p:cNvPr>
          <p:cNvSpPr/>
          <p:nvPr/>
        </p:nvSpPr>
        <p:spPr>
          <a:xfrm>
            <a:off x="101263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A8AA67F-8724-4258-9277-6AA9A0B45008}"/>
              </a:ext>
            </a:extLst>
          </p:cNvPr>
          <p:cNvSpPr/>
          <p:nvPr/>
        </p:nvSpPr>
        <p:spPr>
          <a:xfrm>
            <a:off x="4021044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0DF9EE-B5AE-4789-A672-0C24F76FADEF}"/>
              </a:ext>
            </a:extLst>
          </p:cNvPr>
          <p:cNvSpPr/>
          <p:nvPr/>
        </p:nvSpPr>
        <p:spPr>
          <a:xfrm>
            <a:off x="7105312" y="2295066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3</a:t>
            </a:r>
          </a:p>
        </p:txBody>
      </p:sp>
      <p:pic>
        <p:nvPicPr>
          <p:cNvPr id="3" name="Google Shape;165;g1ca24322c5a_6_827">
            <a:extLst>
              <a:ext uri="{FF2B5EF4-FFF2-40B4-BE49-F238E27FC236}">
                <a16:creationId xmlns:a16="http://schemas.microsoft.com/office/drawing/2014/main" id="{2F28DE67-F72A-7EBE-BC37-7578F0714D6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59636" y="446810"/>
            <a:ext cx="2207004" cy="1063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537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 animBg="1"/>
      <p:bldP spid="45" grpId="0" animBg="1"/>
      <p:bldP spid="46" grpId="0" animBg="1"/>
      <p:bldP spid="17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Inter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3478</TotalTime>
  <Words>1159</Words>
  <Application>Microsoft Macintosh PowerPoint</Application>
  <PresentationFormat>Widescreen</PresentationFormat>
  <Paragraphs>287</Paragraphs>
  <Slides>25</Slides>
  <Notes>15</Notes>
  <HiddenSlides>4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</vt:lpstr>
      <vt:lpstr>Calibri</vt:lpstr>
      <vt:lpstr>Calibri Light</vt:lpstr>
      <vt:lpstr>DM Sans</vt:lpstr>
      <vt:lpstr>Gill Sans</vt:lpstr>
      <vt:lpstr>Inter</vt:lpstr>
      <vt:lpstr>Montserrat</vt:lpstr>
      <vt:lpstr>Montserrat Light</vt:lpstr>
      <vt:lpstr>Tahoma</vt:lpstr>
      <vt:lpstr>Verdana</vt:lpstr>
      <vt:lpstr>Office Theme</vt:lpstr>
      <vt:lpstr>1_Office Theme</vt:lpstr>
      <vt:lpstr> The art or presenting  </vt:lpstr>
      <vt:lpstr>What are we going to cover today?</vt:lpstr>
      <vt:lpstr>PowerPoint Presentation</vt:lpstr>
      <vt:lpstr>PowerPoint Presentation</vt:lpstr>
      <vt:lpstr>PowerPoint Presentation</vt:lpstr>
      <vt:lpstr>PowerPoint Presentation</vt:lpstr>
      <vt:lpstr>Information</vt:lpstr>
      <vt:lpstr>PowerPoint Presentation</vt:lpstr>
      <vt:lpstr>Mapping</vt:lpstr>
      <vt:lpstr>Performance</vt:lpstr>
      <vt:lpstr>PowerPoint Presentation</vt:lpstr>
      <vt:lpstr>PowerPoint Presentation</vt:lpstr>
      <vt:lpstr>Effective facilitation</vt:lpstr>
      <vt:lpstr> REMOTE/LIVE </vt:lpstr>
      <vt:lpstr>What can you do?</vt:lpstr>
      <vt:lpstr>PowerPoint Presentation</vt:lpstr>
      <vt:lpstr>Allies</vt:lpstr>
      <vt:lpstr>Creativity</vt:lpstr>
      <vt:lpstr>PowerPoint Presentation</vt:lpstr>
      <vt:lpstr>Agenda</vt:lpstr>
      <vt:lpstr>What are we going to cover today?</vt:lpstr>
      <vt:lpstr>PowerPoint Presentation</vt:lpstr>
      <vt:lpstr>Test</vt:lpstr>
      <vt:lpstr>Practical exercise: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tessa morton</dc:creator>
  <cp:lastModifiedBy>tessa morton</cp:lastModifiedBy>
  <cp:revision>36</cp:revision>
  <dcterms:created xsi:type="dcterms:W3CDTF">2023-07-12T17:43:26Z</dcterms:created>
  <dcterms:modified xsi:type="dcterms:W3CDTF">2025-03-03T13:10:38Z</dcterms:modified>
</cp:coreProperties>
</file>